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71"/>
  </p:notesMasterIdLst>
  <p:handoutMasterIdLst>
    <p:handoutMasterId r:id="rId72"/>
  </p:handoutMasterIdLst>
  <p:sldIdLst>
    <p:sldId id="518" r:id="rId2"/>
    <p:sldId id="523" r:id="rId3"/>
    <p:sldId id="491" r:id="rId4"/>
    <p:sldId id="492" r:id="rId5"/>
    <p:sldId id="493" r:id="rId6"/>
    <p:sldId id="494" r:id="rId7"/>
    <p:sldId id="486" r:id="rId8"/>
    <p:sldId id="488" r:id="rId9"/>
    <p:sldId id="490" r:id="rId10"/>
    <p:sldId id="489" r:id="rId11"/>
    <p:sldId id="440" r:id="rId12"/>
    <p:sldId id="460" r:id="rId13"/>
    <p:sldId id="485" r:id="rId14"/>
    <p:sldId id="428" r:id="rId15"/>
    <p:sldId id="483" r:id="rId16"/>
    <p:sldId id="450" r:id="rId17"/>
    <p:sldId id="451" r:id="rId18"/>
    <p:sldId id="452" r:id="rId19"/>
    <p:sldId id="501" r:id="rId20"/>
    <p:sldId id="502" r:id="rId21"/>
    <p:sldId id="503" r:id="rId22"/>
    <p:sldId id="504" r:id="rId23"/>
    <p:sldId id="505" r:id="rId24"/>
    <p:sldId id="506" r:id="rId25"/>
    <p:sldId id="495" r:id="rId26"/>
    <p:sldId id="496" r:id="rId27"/>
    <p:sldId id="497" r:id="rId28"/>
    <p:sldId id="498" r:id="rId29"/>
    <p:sldId id="499" r:id="rId30"/>
    <p:sldId id="500" r:id="rId31"/>
    <p:sldId id="507" r:id="rId32"/>
    <p:sldId id="508" r:id="rId33"/>
    <p:sldId id="509" r:id="rId34"/>
    <p:sldId id="510" r:id="rId35"/>
    <p:sldId id="477" r:id="rId36"/>
    <p:sldId id="478" r:id="rId37"/>
    <p:sldId id="479" r:id="rId38"/>
    <p:sldId id="480" r:id="rId39"/>
    <p:sldId id="481" r:id="rId40"/>
    <p:sldId id="482" r:id="rId41"/>
    <p:sldId id="473" r:id="rId42"/>
    <p:sldId id="474" r:id="rId43"/>
    <p:sldId id="475" r:id="rId44"/>
    <p:sldId id="476" r:id="rId45"/>
    <p:sldId id="467" r:id="rId46"/>
    <p:sldId id="468" r:id="rId47"/>
    <p:sldId id="470" r:id="rId48"/>
    <p:sldId id="472" r:id="rId49"/>
    <p:sldId id="461" r:id="rId50"/>
    <p:sldId id="462" r:id="rId51"/>
    <p:sldId id="463" r:id="rId52"/>
    <p:sldId id="464" r:id="rId53"/>
    <p:sldId id="465" r:id="rId54"/>
    <p:sldId id="466" r:id="rId55"/>
    <p:sldId id="454" r:id="rId56"/>
    <p:sldId id="455" r:id="rId57"/>
    <p:sldId id="456" r:id="rId58"/>
    <p:sldId id="457" r:id="rId59"/>
    <p:sldId id="458" r:id="rId60"/>
    <p:sldId id="459" r:id="rId61"/>
    <p:sldId id="519" r:id="rId62"/>
    <p:sldId id="511" r:id="rId63"/>
    <p:sldId id="520" r:id="rId64"/>
    <p:sldId id="522" r:id="rId65"/>
    <p:sldId id="512" r:id="rId66"/>
    <p:sldId id="513" r:id="rId67"/>
    <p:sldId id="514" r:id="rId68"/>
    <p:sldId id="515" r:id="rId69"/>
    <p:sldId id="516" r:id="rId70"/>
  </p:sldIdLst>
  <p:sldSz cx="9144000" cy="6858000" type="screen4x3"/>
  <p:notesSz cx="7099300" cy="10234613"/>
  <p:defaultTextStyle>
    <a:defPPr>
      <a:defRPr lang="it-IT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i="1" kern="1200">
        <a:solidFill>
          <a:srgbClr val="FF0000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  <a:srgbClr val="0033CC"/>
    <a:srgbClr val="AC429F"/>
    <a:srgbClr val="009900"/>
    <a:srgbClr val="FFFF66"/>
    <a:srgbClr val="FF33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660"/>
  </p:normalViewPr>
  <p:slideViewPr>
    <p:cSldViewPr>
      <p:cViewPr>
        <p:scale>
          <a:sx n="80" d="100"/>
          <a:sy n="80" d="100"/>
        </p:scale>
        <p:origin x="-202" y="523"/>
      </p:cViewPr>
      <p:guideLst>
        <p:guide orient="horz" pos="2886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dati preliminari INCIDENZA 2006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675"/>
            <a:ext cx="3076575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RT Puglia - ASL TA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8675"/>
            <a:ext cx="3076575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D1B2EF-444B-4DB6-B133-D5BF25A3E0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952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dati preliminari INCIDENZA 2006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675"/>
            <a:ext cx="3076575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RT Puglia - ASL TA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8675"/>
            <a:ext cx="3076575" cy="514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750" tIns="47375" rIns="94750" bIns="47375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i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CD1915-C7F9-4DF5-8B9A-7F47E5FE4A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53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0F2A-3D62-4413-8C02-EDA59A1FB8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4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5FFF-6310-4CC5-B334-7D187600D0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04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A05-1A7A-4CD1-90E8-DEF881015A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657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3F1A6-F69A-4D4F-B7F3-F396A4A581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8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73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6FC8-C858-4092-88E6-87B9D6BBD6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63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5643-EF08-47DA-9F9A-7BE858B54A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84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EAE6-5551-473A-A965-4A2C82ECC7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19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57A9-5724-4EDD-A9FD-76A8E1B2A5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48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0E056-E9D8-4CB1-A361-276C41F19F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45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28C3-781A-4290-BEC2-A40FBB1D1C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77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81CB-C5A7-4417-B124-E59E9B506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68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Clr>
                <a:srgbClr val="0000FF"/>
              </a:buClr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Clr>
                <a:srgbClr val="0000FF"/>
              </a:buClr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/>
              <a:t>RT Puglia - ASL TA: Dati preliminari INCIDENZA 2006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buClr>
                <a:srgbClr val="0000FF"/>
              </a:buClr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62D9F5E6-CE54-4FDB-96BF-B329870D29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401080" cy="2000264"/>
          </a:xfrm>
        </p:spPr>
        <p:txBody>
          <a:bodyPr/>
          <a:lstStyle/>
          <a:p>
            <a:r>
              <a:rPr lang="it-IT" sz="3200" b="1" dirty="0" smtClean="0">
                <a:solidFill>
                  <a:srgbClr val="FF6600"/>
                </a:solidFill>
              </a:rPr>
              <a:t> </a:t>
            </a:r>
            <a:br>
              <a:rPr lang="it-IT" sz="3200" b="1" dirty="0" smtClean="0">
                <a:solidFill>
                  <a:srgbClr val="FF6600"/>
                </a:solidFill>
              </a:rPr>
            </a:br>
            <a:r>
              <a:rPr lang="it-IT" sz="3200" b="1" dirty="0" smtClean="0">
                <a:solidFill>
                  <a:srgbClr val="FF6600"/>
                </a:solidFill>
              </a:rPr>
              <a:t/>
            </a:r>
            <a:br>
              <a:rPr lang="it-IT" sz="3200" b="1" dirty="0" smtClean="0">
                <a:solidFill>
                  <a:srgbClr val="FF6600"/>
                </a:solidFill>
              </a:rPr>
            </a:br>
            <a:r>
              <a:rPr lang="it-IT" sz="3200" b="1" dirty="0" smtClean="0">
                <a:solidFill>
                  <a:srgbClr val="FF6600"/>
                </a:solidFill>
              </a:rPr>
              <a:t/>
            </a:r>
            <a:br>
              <a:rPr lang="it-IT" sz="3200" b="1" dirty="0" smtClean="0">
                <a:solidFill>
                  <a:srgbClr val="FF6600"/>
                </a:solidFill>
              </a:rPr>
            </a:br>
            <a:r>
              <a:rPr lang="it-IT" sz="3200" b="1" dirty="0" smtClean="0">
                <a:solidFill>
                  <a:srgbClr val="FF6600"/>
                </a:solidFill>
              </a:rPr>
              <a:t>U.O. Epidemiologia – Registro Tumori</a:t>
            </a:r>
            <a:br>
              <a:rPr lang="it-IT" sz="3200" b="1" dirty="0" smtClean="0">
                <a:solidFill>
                  <a:srgbClr val="FF6600"/>
                </a:solidFill>
              </a:rPr>
            </a:br>
            <a:r>
              <a:rPr lang="it-IT" sz="3200" b="1" dirty="0" smtClean="0">
                <a:solidFill>
                  <a:srgbClr val="FF6600"/>
                </a:solidFill>
              </a:rPr>
              <a:t> ASL Lecce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714356"/>
            <a:ext cx="8572560" cy="5340369"/>
          </a:xfrm>
        </p:spPr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rgbClr val="FF6600"/>
                </a:solidFill>
              </a:rPr>
              <a:t>                </a:t>
            </a:r>
          </a:p>
          <a:p>
            <a:pPr>
              <a:buNone/>
            </a:pPr>
            <a:endParaRPr lang="it-IT" b="1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rgbClr val="FF6600"/>
                </a:solidFill>
              </a:rPr>
              <a:t> </a:t>
            </a:r>
          </a:p>
          <a:p>
            <a:pPr>
              <a:buNone/>
            </a:pPr>
            <a:endParaRPr lang="it-IT" b="1" dirty="0" smtClean="0">
              <a:solidFill>
                <a:srgbClr val="FF6600"/>
              </a:solidFill>
            </a:endParaRPr>
          </a:p>
          <a:p>
            <a:pPr>
              <a:buNone/>
            </a:pPr>
            <a:endParaRPr lang="it-IT" sz="2400" b="1" dirty="0" smtClean="0">
              <a:solidFill>
                <a:srgbClr val="FF6600"/>
              </a:solidFill>
            </a:endParaRPr>
          </a:p>
          <a:p>
            <a:pPr algn="ctr">
              <a:buNone/>
            </a:pPr>
            <a:endParaRPr lang="it-IT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Dati di incidenza e Mortalità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974153" cy="100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857232"/>
            <a:ext cx="388778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Gli indicatori dell’epidemiologia descrittiva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412776"/>
            <a:ext cx="481093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RISCHIO CUMULATIVO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1925309"/>
            <a:ext cx="741682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Es. </a:t>
            </a:r>
            <a:r>
              <a:rPr lang="it-IT" sz="3200" i="0" dirty="0" smtClean="0">
                <a:solidFill>
                  <a:schemeClr val="bg1">
                    <a:lumMod val="50000"/>
                  </a:schemeClr>
                </a:solidFill>
              </a:rPr>
              <a:t>8% </a:t>
            </a:r>
            <a:r>
              <a:rPr lang="it-IT" sz="2800" b="0" i="0" dirty="0" smtClean="0">
                <a:solidFill>
                  <a:schemeClr val="bg1">
                    <a:lumMod val="50000"/>
                  </a:schemeClr>
                </a:solidFill>
              </a:rPr>
              <a:t>tra 0 e 74 anni </a:t>
            </a:r>
            <a:r>
              <a:rPr lang="it-IT" sz="28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2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it-IT" b="0" i="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er il tumore del polmone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eno 6"/>
          <p:cNvSpPr/>
          <p:nvPr/>
        </p:nvSpPr>
        <p:spPr>
          <a:xfrm>
            <a:off x="1908175" y="5986096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2996952"/>
            <a:ext cx="835292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Si tratta di un indicatore comunemente usato per una breve e approssimata stima del rischio di contrarre il tumore nel corso della vita. Per ragioni di stabilità dell’indicatore si utilizzano rischi cumulativi fino a 74 anni o 84 anni. Si interpreta come «rischio» di contrarre un tumore nel corso della vita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6058104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Non è un valore reale, in quanto si tratta di un artificio statistico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roce 10"/>
          <p:cNvSpPr/>
          <p:nvPr/>
        </p:nvSpPr>
        <p:spPr>
          <a:xfrm>
            <a:off x="1907704" y="5049992"/>
            <a:ext cx="647601" cy="72008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71329" y="5122000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è un indicatore immediatamente comprensibile 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>TUTTI I TUMORI</a:t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totale dei tumori maligni</a:t>
            </a:r>
            <a:b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(esclusi i 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  <a:t>arcinomi cutanei)</a:t>
            </a:r>
            <a:br>
              <a:rPr lang="it-IT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16632"/>
            <a:ext cx="1704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6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 10 tumori più frequenti.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33272"/>
              </p:ext>
            </p:extLst>
          </p:nvPr>
        </p:nvGraphicFramePr>
        <p:xfrm>
          <a:off x="323528" y="1610649"/>
          <a:ext cx="3920580" cy="4683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461"/>
                <a:gridCol w="1400778"/>
                <a:gridCol w="936104"/>
                <a:gridCol w="824237"/>
              </a:tblGrid>
              <a:tr h="4445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 LECCE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45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</a:rPr>
                        <a:t>#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Sede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</a:rPr>
                        <a:t>N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Polmone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2755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19.8%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Prostata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2230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16.0%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Vescica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1983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14.2%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Colon-retto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1598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11.5%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Fegato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601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4.3%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Stomaco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496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3.6%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Linfoma </a:t>
                      </a:r>
                      <a:r>
                        <a:rPr lang="it-IT" sz="2000" u="none" strike="noStrike" dirty="0" smtClean="0">
                          <a:effectLst/>
                        </a:rPr>
                        <a:t>NH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398</a:t>
                      </a:r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2.9%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Rene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385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2.8%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Pancreas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325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>
                          <a:effectLst/>
                        </a:rPr>
                        <a:t>Laringe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285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2.0%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458537"/>
              </p:ext>
            </p:extLst>
          </p:nvPr>
        </p:nvGraphicFramePr>
        <p:xfrm>
          <a:off x="5292080" y="1609810"/>
          <a:ext cx="2984476" cy="4700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461"/>
                <a:gridCol w="1400778"/>
                <a:gridCol w="824237"/>
              </a:tblGrid>
              <a:tr h="4529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AIRTUM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9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</a:rPr>
                        <a:t>#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Sede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Prostata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19.8%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Polmone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15.3%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Colon-retto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13.9%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Vescica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10.6%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Stomaco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4.6%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Fegato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4.3%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Rene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Linfoma NH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3.4%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Pancreas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2.7%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Melanoma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2.3%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 10 tumori più frequenti.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384013"/>
              </p:ext>
            </p:extLst>
          </p:nvPr>
        </p:nvGraphicFramePr>
        <p:xfrm>
          <a:off x="323528" y="1610649"/>
          <a:ext cx="3920580" cy="4683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461"/>
                <a:gridCol w="1400778"/>
                <a:gridCol w="936104"/>
                <a:gridCol w="824237"/>
              </a:tblGrid>
              <a:tr h="4445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PROVINCIA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 LECCE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455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</a:rPr>
                        <a:t>#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Sede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 smtClean="0">
                          <a:effectLst/>
                        </a:rPr>
                        <a:t>N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Mammella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Colon-retto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3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Tiroide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Utero, corpo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5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Polmone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6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Ovaio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7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Vescica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8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Linfoma </a:t>
                      </a:r>
                      <a:r>
                        <a:rPr lang="it-IT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NH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9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Stomaco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10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Pancreas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04904"/>
              </p:ext>
            </p:extLst>
          </p:nvPr>
        </p:nvGraphicFramePr>
        <p:xfrm>
          <a:off x="5292080" y="1609810"/>
          <a:ext cx="2984476" cy="4700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461"/>
                <a:gridCol w="1400778"/>
                <a:gridCol w="824237"/>
              </a:tblGrid>
              <a:tr h="4529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POOL</a:t>
                      </a:r>
                      <a:r>
                        <a:rPr lang="it-IT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AIRTUM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5293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u="none" strike="noStrike" dirty="0">
                          <a:effectLst/>
                        </a:rPr>
                        <a:t>#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u="none" strike="noStrike" dirty="0">
                          <a:effectLst/>
                        </a:rPr>
                        <a:t>Sede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1" u="none" strike="noStrike" dirty="0">
                          <a:effectLst/>
                        </a:rPr>
                        <a:t>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Mammella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29.3%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Colon-retto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13.5%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3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Polmone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6.0%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4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Utero, corpo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4.8%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5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Tiroide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4.7%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Stomaco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3.9%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7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Linfoma NH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8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Pancreas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3.6%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9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u="none" strike="noStrike" dirty="0" smtClean="0">
                          <a:effectLst/>
                        </a:rPr>
                        <a:t>Ovaio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3.2%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94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 dirty="0">
                          <a:effectLst/>
                        </a:rPr>
                        <a:t>10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Vescica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 smtClean="0">
                          <a:effectLst/>
                        </a:rPr>
                        <a:t>3.0%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8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21030"/>
              </p:ext>
            </p:extLst>
          </p:nvPr>
        </p:nvGraphicFramePr>
        <p:xfrm>
          <a:off x="179512" y="1268760"/>
          <a:ext cx="8748000" cy="481070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13942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10834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24776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7537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4967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12504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4129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434,6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520,5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262,7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460,8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313,2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374,1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79646"/>
                          </a:solidFill>
                          <a:effectLst/>
                          <a:latin typeface="Calibri"/>
                        </a:rPr>
                        <a:t>165,2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 Provincia di Lecce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1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+0,5%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+0,8% medio anno</a:t>
            </a:r>
            <a:endParaRPr lang="it-IT" b="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+1,8%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-0,9% medio anno</a:t>
            </a:r>
            <a:endParaRPr lang="it-IT" b="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2" y="888168"/>
            <a:ext cx="7245348" cy="508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3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0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58655" cy="115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DELLA TIROIDE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60648"/>
            <a:ext cx="14668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Popolazione  Provincia di Lecce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5400000">
            <a:off x="5160963" y="2516187"/>
            <a:ext cx="304800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5400000">
            <a:off x="5160963" y="3459162"/>
            <a:ext cx="304800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 rot="5400000">
            <a:off x="5160963" y="3963987"/>
            <a:ext cx="304800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5160963" y="4464050"/>
            <a:ext cx="304800" cy="263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8" name="Picture 4" descr="Mappa pugli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428868"/>
            <a:ext cx="3908425" cy="3038467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4768850" y="2285992"/>
            <a:ext cx="4375150" cy="2795588"/>
          </a:xfrm>
          <a:prstGeom prst="rect">
            <a:avLst/>
          </a:prstGeom>
        </p:spPr>
        <p:txBody>
          <a:bodyPr/>
          <a:lstStyle/>
          <a:p>
            <a:pPr marL="376238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Popolazione: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806.412  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(ISTAT: 1/</a:t>
            </a:r>
            <a:r>
              <a:rPr kumimoji="0" lang="it-IT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/2014)</a:t>
            </a:r>
          </a:p>
          <a:p>
            <a:pPr marL="376238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Superficie: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2.759 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km</a:t>
            </a:r>
            <a:r>
              <a:rPr kumimoji="0" lang="it-IT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76238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Densità: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293</a:t>
            </a: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abitanti/km</a:t>
            </a:r>
            <a:r>
              <a:rPr kumimoji="0" lang="it-IT" sz="2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76238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Numero comuni: 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19944"/>
              </p:ext>
            </p:extLst>
          </p:nvPr>
        </p:nvGraphicFramePr>
        <p:xfrm>
          <a:off x="179512" y="1268760"/>
          <a:ext cx="8748000" cy="531266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778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23.3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15.2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&lt;0.1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68283"/>
            <a:ext cx="1001878" cy="1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+20,3%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signif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+6,6% medio anno</a:t>
            </a:r>
            <a:endParaRPr lang="it-IT" b="0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68283"/>
            <a:ext cx="1001878" cy="1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3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+12,7%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it-IT" b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signif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26,2% medio anno</a:t>
            </a:r>
            <a:endParaRPr lang="it-IT" b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68283"/>
            <a:ext cx="1001878" cy="1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68283"/>
            <a:ext cx="1001878" cy="1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" y="68283"/>
            <a:ext cx="1001878" cy="129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3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 FEGATO</a:t>
            </a: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332656"/>
            <a:ext cx="16859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5460"/>
              </p:ext>
            </p:extLst>
          </p:nvPr>
        </p:nvGraphicFramePr>
        <p:xfrm>
          <a:off x="179512" y="1268760"/>
          <a:ext cx="8748000" cy="531266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272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873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292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774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11.9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9.9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8283"/>
            <a:ext cx="1266660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+1%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+2,9% medio anno</a:t>
            </a:r>
            <a:endParaRPr lang="it-IT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8283"/>
            <a:ext cx="1266660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-8.4%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-8.4% medio anno</a:t>
            </a:r>
            <a:endParaRPr lang="it-IT" b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8283"/>
            <a:ext cx="1266660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7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8283"/>
            <a:ext cx="1266660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9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Definizione di registro tumori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ottotitolo 2"/>
          <p:cNvSpPr txBox="1">
            <a:spLocks/>
          </p:cNvSpPr>
          <p:nvPr/>
        </p:nvSpPr>
        <p:spPr bwMode="auto">
          <a:xfrm>
            <a:off x="1763688" y="2060848"/>
            <a:ext cx="59046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t-IT" b="1" i="0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it-IT" b="1" i="0" dirty="0" smtClean="0">
                <a:solidFill>
                  <a:schemeClr val="accent6">
                    <a:lumMod val="75000"/>
                  </a:schemeClr>
                </a:solidFill>
              </a:rPr>
              <a:t>Registri Tumori </a:t>
            </a:r>
            <a:r>
              <a:rPr lang="it-IT" b="1" i="0" dirty="0" smtClean="0">
                <a:solidFill>
                  <a:schemeClr val="bg1">
                    <a:lumMod val="50000"/>
                  </a:schemeClr>
                </a:solidFill>
              </a:rPr>
              <a:t>sono strutture organizzate che hanno il primario compito di </a:t>
            </a:r>
            <a:r>
              <a:rPr lang="it-IT" b="1" i="0" dirty="0" smtClean="0">
                <a:solidFill>
                  <a:schemeClr val="accent6">
                    <a:lumMod val="75000"/>
                  </a:schemeClr>
                </a:solidFill>
              </a:rPr>
              <a:t>raccogliere tutte le nuove diagnosi di tumore </a:t>
            </a:r>
            <a:r>
              <a:rPr lang="it-IT" b="1" i="0" dirty="0" smtClean="0">
                <a:solidFill>
                  <a:schemeClr val="bg1">
                    <a:lumMod val="50000"/>
                  </a:schemeClr>
                </a:solidFill>
              </a:rPr>
              <a:t>che si verificano in una determinata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it-IT" b="1" i="0" dirty="0" smtClean="0">
                <a:solidFill>
                  <a:schemeClr val="bg1">
                    <a:lumMod val="50000"/>
                  </a:schemeClr>
                </a:solidFill>
              </a:rPr>
              <a:t>popolazione</a:t>
            </a:r>
          </a:p>
        </p:txBody>
      </p:sp>
    </p:spTree>
    <p:extLst>
      <p:ext uri="{BB962C8B-B14F-4D97-AF65-F5344CB8AC3E}">
        <p14:creationId xmlns:p14="http://schemas.microsoft.com/office/powerpoint/2010/main" val="14497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8283"/>
            <a:ext cx="1266660" cy="1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 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CORPO DELL’UTERO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16859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19952"/>
              </p:ext>
            </p:extLst>
          </p:nvPr>
        </p:nvGraphicFramePr>
        <p:xfrm>
          <a:off x="179512" y="1268760"/>
          <a:ext cx="7164000" cy="481070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2124000"/>
                <a:gridCol w="2124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66660" cy="11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0,7%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-0,6% medio anno</a:t>
            </a:r>
            <a:endParaRPr lang="it-IT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2" y="888168"/>
            <a:ext cx="7245348" cy="508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66660" cy="11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266660" cy="118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0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DELLA VESCICA</a:t>
            </a: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476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8341"/>
              </p:ext>
            </p:extLst>
          </p:nvPr>
        </p:nvGraphicFramePr>
        <p:xfrm>
          <a:off x="179512" y="1268760"/>
          <a:ext cx="8748000" cy="531266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1983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363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2346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529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714" cy="11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1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+0.7%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+1,0% medio anno</a:t>
            </a:r>
            <a:endParaRPr lang="it-IT" b="0" dirty="0">
              <a:latin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714" cy="11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+2,3%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+5,3% medio anno</a:t>
            </a:r>
            <a:endParaRPr lang="it-IT" b="0" dirty="0"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714" cy="11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4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714" cy="11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Quali fonti e quali informazioni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971600" y="3704527"/>
            <a:ext cx="720080" cy="0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7" y="3008458"/>
            <a:ext cx="416071" cy="1012701"/>
          </a:xfrm>
          <a:prstGeom prst="rect">
            <a:avLst/>
          </a:prstGeom>
        </p:spPr>
      </p:pic>
      <p:cxnSp>
        <p:nvCxnSpPr>
          <p:cNvPr id="13" name="Connettore 1 12"/>
          <p:cNvCxnSpPr/>
          <p:nvPr/>
        </p:nvCxnSpPr>
        <p:spPr>
          <a:xfrm flipV="1">
            <a:off x="1367624" y="3703097"/>
            <a:ext cx="1404176" cy="286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1187624" y="1310721"/>
            <a:ext cx="3305621" cy="4722073"/>
            <a:chOff x="1187624" y="1083191"/>
            <a:chExt cx="3305621" cy="4722073"/>
          </a:xfrm>
        </p:grpSpPr>
        <p:sp>
          <p:nvSpPr>
            <p:cNvPr id="16" name="Figura a mano libera 15"/>
            <p:cNvSpPr/>
            <p:nvPr/>
          </p:nvSpPr>
          <p:spPr>
            <a:xfrm>
              <a:off x="1277625" y="1255147"/>
              <a:ext cx="1543708" cy="2131850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649547 w 4204354"/>
                <a:gd name="connsiteY1" fmla="*/ 2001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354" h="452487">
                  <a:moveTo>
                    <a:pt x="0" y="452487"/>
                  </a:moveTo>
                  <a:lnTo>
                    <a:pt x="649547" y="2001"/>
                  </a:lnTo>
                  <a:lnTo>
                    <a:pt x="4204354" y="0"/>
                  </a:lnTo>
                  <a:lnTo>
                    <a:pt x="4204354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igura a mano libera 16"/>
            <p:cNvSpPr/>
            <p:nvPr/>
          </p:nvSpPr>
          <p:spPr>
            <a:xfrm>
              <a:off x="1512699" y="1662064"/>
              <a:ext cx="935046" cy="1724933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5902 h 465902"/>
                <a:gd name="connsiteX1" fmla="*/ 599527 w 4204354"/>
                <a:gd name="connsiteY1" fmla="*/ 0 h 465902"/>
                <a:gd name="connsiteX2" fmla="*/ 4204354 w 4204354"/>
                <a:gd name="connsiteY2" fmla="*/ 13415 h 465902"/>
                <a:gd name="connsiteX3" fmla="*/ 4204354 w 4204354"/>
                <a:gd name="connsiteY3" fmla="*/ 13415 h 465902"/>
                <a:gd name="connsiteX0" fmla="*/ 0 w 4204354"/>
                <a:gd name="connsiteY0" fmla="*/ 452487 h 452487"/>
                <a:gd name="connsiteX1" fmla="*/ 618598 w 4204354"/>
                <a:gd name="connsiteY1" fmla="*/ 3895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354" h="452487">
                  <a:moveTo>
                    <a:pt x="0" y="452487"/>
                  </a:moveTo>
                  <a:lnTo>
                    <a:pt x="618598" y="3895"/>
                  </a:lnTo>
                  <a:lnTo>
                    <a:pt x="4204354" y="0"/>
                  </a:lnTo>
                  <a:lnTo>
                    <a:pt x="4204354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igura a mano libera 17"/>
            <p:cNvSpPr/>
            <p:nvPr/>
          </p:nvSpPr>
          <p:spPr>
            <a:xfrm>
              <a:off x="1781680" y="2115985"/>
              <a:ext cx="666065" cy="1271013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54262 h 454262"/>
                <a:gd name="connsiteX1" fmla="*/ 433819 w 4204354"/>
                <a:gd name="connsiteY1" fmla="*/ 0 h 454262"/>
                <a:gd name="connsiteX2" fmla="*/ 4204354 w 4204354"/>
                <a:gd name="connsiteY2" fmla="*/ 1775 h 454262"/>
                <a:gd name="connsiteX3" fmla="*/ 4204354 w 4204354"/>
                <a:gd name="connsiteY3" fmla="*/ 1775 h 454262"/>
                <a:gd name="connsiteX0" fmla="*/ 0 w 4204354"/>
                <a:gd name="connsiteY0" fmla="*/ 454262 h 454262"/>
                <a:gd name="connsiteX1" fmla="*/ 499538 w 4204354"/>
                <a:gd name="connsiteY1" fmla="*/ 0 h 454262"/>
                <a:gd name="connsiteX2" fmla="*/ 4204354 w 4204354"/>
                <a:gd name="connsiteY2" fmla="*/ 1775 h 454262"/>
                <a:gd name="connsiteX3" fmla="*/ 4204354 w 4204354"/>
                <a:gd name="connsiteY3" fmla="*/ 1775 h 45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354" h="454262">
                  <a:moveTo>
                    <a:pt x="0" y="454262"/>
                  </a:moveTo>
                  <a:lnTo>
                    <a:pt x="499538" y="0"/>
                  </a:lnTo>
                  <a:lnTo>
                    <a:pt x="4204354" y="1775"/>
                  </a:lnTo>
                  <a:lnTo>
                    <a:pt x="4204354" y="1775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Figura a mano libera 18"/>
            <p:cNvSpPr/>
            <p:nvPr/>
          </p:nvSpPr>
          <p:spPr>
            <a:xfrm flipV="1">
              <a:off x="2051719" y="3566994"/>
              <a:ext cx="588392" cy="2095447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71108 h 471108"/>
                <a:gd name="connsiteX1" fmla="*/ 902258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71108 h 471108"/>
                <a:gd name="connsiteX1" fmla="*/ 902258 w 4204354"/>
                <a:gd name="connsiteY1" fmla="*/ 0 h 471108"/>
                <a:gd name="connsiteX2" fmla="*/ 4204354 w 4204354"/>
                <a:gd name="connsiteY2" fmla="*/ 18621 h 471108"/>
                <a:gd name="connsiteX0" fmla="*/ 0 w 4192394"/>
                <a:gd name="connsiteY0" fmla="*/ 476675 h 476675"/>
                <a:gd name="connsiteX1" fmla="*/ 902258 w 4192394"/>
                <a:gd name="connsiteY1" fmla="*/ 5567 h 476675"/>
                <a:gd name="connsiteX2" fmla="*/ 4192394 w 4192394"/>
                <a:gd name="connsiteY2" fmla="*/ 0 h 476675"/>
                <a:gd name="connsiteX0" fmla="*/ 0 w 4192394"/>
                <a:gd name="connsiteY0" fmla="*/ 471108 h 471108"/>
                <a:gd name="connsiteX1" fmla="*/ 902258 w 4192394"/>
                <a:gd name="connsiteY1" fmla="*/ 0 h 471108"/>
                <a:gd name="connsiteX2" fmla="*/ 4192394 w 4192394"/>
                <a:gd name="connsiteY2" fmla="*/ 2496 h 471108"/>
                <a:gd name="connsiteX0" fmla="*/ 0 w 4156515"/>
                <a:gd name="connsiteY0" fmla="*/ 472643 h 472643"/>
                <a:gd name="connsiteX1" fmla="*/ 902258 w 4156515"/>
                <a:gd name="connsiteY1" fmla="*/ 1535 h 472643"/>
                <a:gd name="connsiteX2" fmla="*/ 4156515 w 4156515"/>
                <a:gd name="connsiteY2" fmla="*/ 0 h 472643"/>
                <a:gd name="connsiteX0" fmla="*/ 0 w 4156515"/>
                <a:gd name="connsiteY0" fmla="*/ 472643 h 472643"/>
                <a:gd name="connsiteX1" fmla="*/ 698611 w 4156515"/>
                <a:gd name="connsiteY1" fmla="*/ 1535 h 472643"/>
                <a:gd name="connsiteX2" fmla="*/ 4156515 w 4156515"/>
                <a:gd name="connsiteY2" fmla="*/ 0 h 47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6515" h="472643">
                  <a:moveTo>
                    <a:pt x="0" y="472643"/>
                  </a:moveTo>
                  <a:lnTo>
                    <a:pt x="698611" y="1535"/>
                  </a:lnTo>
                  <a:lnTo>
                    <a:pt x="4156515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Figura a mano libera 19"/>
            <p:cNvSpPr/>
            <p:nvPr/>
          </p:nvSpPr>
          <p:spPr>
            <a:xfrm flipV="1">
              <a:off x="2861801" y="3566993"/>
              <a:ext cx="729144" cy="1133203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091622"/>
                <a:gd name="connsiteY0" fmla="*/ 488582 h 488582"/>
                <a:gd name="connsiteX1" fmla="*/ 299184 w 4091622"/>
                <a:gd name="connsiteY1" fmla="*/ 0 h 488582"/>
                <a:gd name="connsiteX2" fmla="*/ 4091622 w 4091622"/>
                <a:gd name="connsiteY2" fmla="*/ 18621 h 488582"/>
                <a:gd name="connsiteX3" fmla="*/ 4091622 w 4091622"/>
                <a:gd name="connsiteY3" fmla="*/ 18621 h 488582"/>
                <a:gd name="connsiteX0" fmla="*/ 0 w 4049346"/>
                <a:gd name="connsiteY0" fmla="*/ 523530 h 523530"/>
                <a:gd name="connsiteX1" fmla="*/ 256908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04909 h 504909"/>
                <a:gd name="connsiteX1" fmla="*/ 1108179 w 4049346"/>
                <a:gd name="connsiteY1" fmla="*/ 9475 h 504909"/>
                <a:gd name="connsiteX2" fmla="*/ 4049346 w 4049346"/>
                <a:gd name="connsiteY2" fmla="*/ 0 h 504909"/>
                <a:gd name="connsiteX3" fmla="*/ 4049346 w 4049346"/>
                <a:gd name="connsiteY3" fmla="*/ 0 h 504909"/>
                <a:gd name="connsiteX0" fmla="*/ 0 w 4049346"/>
                <a:gd name="connsiteY0" fmla="*/ 523530 h 523530"/>
                <a:gd name="connsiteX1" fmla="*/ 1250057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23530 h 523530"/>
                <a:gd name="connsiteX1" fmla="*/ 1250057 w 4049346"/>
                <a:gd name="connsiteY1" fmla="*/ 0 h 523530"/>
                <a:gd name="connsiteX2" fmla="*/ 4049346 w 4049346"/>
                <a:gd name="connsiteY2" fmla="*/ 18621 h 523530"/>
                <a:gd name="connsiteX0" fmla="*/ 0 w 4033900"/>
                <a:gd name="connsiteY0" fmla="*/ 535808 h 535808"/>
                <a:gd name="connsiteX1" fmla="*/ 1250057 w 4033900"/>
                <a:gd name="connsiteY1" fmla="*/ 12278 h 535808"/>
                <a:gd name="connsiteX2" fmla="*/ 4033900 w 4033900"/>
                <a:gd name="connsiteY2" fmla="*/ 0 h 535808"/>
                <a:gd name="connsiteX0" fmla="*/ 0 w 4033900"/>
                <a:gd name="connsiteY0" fmla="*/ 524221 h 524221"/>
                <a:gd name="connsiteX1" fmla="*/ 1250057 w 4033900"/>
                <a:gd name="connsiteY1" fmla="*/ 691 h 524221"/>
                <a:gd name="connsiteX2" fmla="*/ 4033900 w 4033900"/>
                <a:gd name="connsiteY2" fmla="*/ 0 h 524221"/>
                <a:gd name="connsiteX0" fmla="*/ 0 w 4033900"/>
                <a:gd name="connsiteY0" fmla="*/ 527968 h 527968"/>
                <a:gd name="connsiteX1" fmla="*/ 802129 w 4033900"/>
                <a:gd name="connsiteY1" fmla="*/ 0 h 527968"/>
                <a:gd name="connsiteX2" fmla="*/ 4033900 w 4033900"/>
                <a:gd name="connsiteY2" fmla="*/ 3747 h 52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3900" h="527968">
                  <a:moveTo>
                    <a:pt x="0" y="527968"/>
                  </a:moveTo>
                  <a:lnTo>
                    <a:pt x="802129" y="0"/>
                  </a:lnTo>
                  <a:lnTo>
                    <a:pt x="4033900" y="374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1187624" y="3386997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1422698" y="3386997"/>
              <a:ext cx="180000" cy="1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691680" y="3386997"/>
              <a:ext cx="180000" cy="1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1979712" y="3386997"/>
              <a:ext cx="180000" cy="1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267744" y="3386997"/>
              <a:ext cx="180000" cy="1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6" name="Gruppo 25"/>
            <p:cNvGrpSpPr/>
            <p:nvPr/>
          </p:nvGrpSpPr>
          <p:grpSpPr>
            <a:xfrm>
              <a:off x="3678366" y="1083191"/>
              <a:ext cx="360000" cy="360000"/>
              <a:chOff x="2218648" y="4460024"/>
              <a:chExt cx="458233" cy="458233"/>
            </a:xfrm>
          </p:grpSpPr>
          <p:sp>
            <p:nvSpPr>
              <p:cNvPr id="70" name="Croce 69"/>
              <p:cNvSpPr/>
              <p:nvPr/>
            </p:nvSpPr>
            <p:spPr>
              <a:xfrm>
                <a:off x="2267744" y="4509120"/>
                <a:ext cx="360040" cy="360040"/>
              </a:xfrm>
              <a:prstGeom prst="plus">
                <a:avLst>
                  <a:gd name="adj" fmla="val 328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1" name="Rettangolo arrotondato 70"/>
              <p:cNvSpPr/>
              <p:nvPr/>
            </p:nvSpPr>
            <p:spPr>
              <a:xfrm>
                <a:off x="2218648" y="4460024"/>
                <a:ext cx="458233" cy="458233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7" name="Gruppo 26"/>
            <p:cNvGrpSpPr/>
            <p:nvPr/>
          </p:nvGrpSpPr>
          <p:grpSpPr>
            <a:xfrm>
              <a:off x="3675163" y="1486998"/>
              <a:ext cx="360000" cy="360000"/>
              <a:chOff x="6532689" y="4452439"/>
              <a:chExt cx="807791" cy="805474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auto">
              <a:xfrm>
                <a:off x="6656393" y="5086899"/>
                <a:ext cx="563564" cy="101600"/>
              </a:xfrm>
              <a:custGeom>
                <a:avLst/>
                <a:gdLst>
                  <a:gd name="T0" fmla="*/ 711 w 711"/>
                  <a:gd name="T1" fmla="*/ 128 h 128"/>
                  <a:gd name="T2" fmla="*/ 663 w 711"/>
                  <a:gd name="T3" fmla="*/ 0 h 128"/>
                  <a:gd name="T4" fmla="*/ 47 w 711"/>
                  <a:gd name="T5" fmla="*/ 0 h 128"/>
                  <a:gd name="T6" fmla="*/ 0 w 711"/>
                  <a:gd name="T7" fmla="*/ 128 h 128"/>
                  <a:gd name="T8" fmla="*/ 711 w 711"/>
                  <a:gd name="T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1" h="128">
                    <a:moveTo>
                      <a:pt x="711" y="128"/>
                    </a:moveTo>
                    <a:lnTo>
                      <a:pt x="663" y="0"/>
                    </a:lnTo>
                    <a:lnTo>
                      <a:pt x="47" y="0"/>
                    </a:lnTo>
                    <a:lnTo>
                      <a:pt x="0" y="128"/>
                    </a:lnTo>
                    <a:lnTo>
                      <a:pt x="711" y="12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751643" y="4556674"/>
                <a:ext cx="415926" cy="352425"/>
              </a:xfrm>
              <a:custGeom>
                <a:avLst/>
                <a:gdLst>
                  <a:gd name="T0" fmla="*/ 523 w 523"/>
                  <a:gd name="T1" fmla="*/ 126 h 444"/>
                  <a:gd name="T2" fmla="*/ 424 w 523"/>
                  <a:gd name="T3" fmla="*/ 0 h 444"/>
                  <a:gd name="T4" fmla="*/ 0 w 523"/>
                  <a:gd name="T5" fmla="*/ 338 h 444"/>
                  <a:gd name="T6" fmla="*/ 122 w 523"/>
                  <a:gd name="T7" fmla="*/ 444 h 444"/>
                  <a:gd name="T8" fmla="*/ 523 w 523"/>
                  <a:gd name="T9" fmla="*/ 126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3" h="444">
                    <a:moveTo>
                      <a:pt x="523" y="126"/>
                    </a:moveTo>
                    <a:lnTo>
                      <a:pt x="424" y="0"/>
                    </a:lnTo>
                    <a:lnTo>
                      <a:pt x="0" y="338"/>
                    </a:lnTo>
                    <a:lnTo>
                      <a:pt x="122" y="444"/>
                    </a:lnTo>
                    <a:lnTo>
                      <a:pt x="523" y="12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Freeform 10"/>
              <p:cNvSpPr>
                <a:spLocks/>
              </p:cNvSpPr>
              <p:nvPr/>
            </p:nvSpPr>
            <p:spPr bwMode="auto">
              <a:xfrm>
                <a:off x="7096131" y="4548734"/>
                <a:ext cx="90488" cy="90488"/>
              </a:xfrm>
              <a:custGeom>
                <a:avLst/>
                <a:gdLst>
                  <a:gd name="T0" fmla="*/ 115 w 115"/>
                  <a:gd name="T1" fmla="*/ 60 h 114"/>
                  <a:gd name="T2" fmla="*/ 66 w 115"/>
                  <a:gd name="T3" fmla="*/ 0 h 114"/>
                  <a:gd name="T4" fmla="*/ 0 w 115"/>
                  <a:gd name="T5" fmla="*/ 55 h 114"/>
                  <a:gd name="T6" fmla="*/ 47 w 115"/>
                  <a:gd name="T7" fmla="*/ 114 h 114"/>
                  <a:gd name="T8" fmla="*/ 115 w 115"/>
                  <a:gd name="T9" fmla="*/ 6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14">
                    <a:moveTo>
                      <a:pt x="115" y="60"/>
                    </a:moveTo>
                    <a:lnTo>
                      <a:pt x="66" y="0"/>
                    </a:lnTo>
                    <a:lnTo>
                      <a:pt x="0" y="55"/>
                    </a:lnTo>
                    <a:lnTo>
                      <a:pt x="47" y="114"/>
                    </a:lnTo>
                    <a:lnTo>
                      <a:pt x="115" y="6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" name="Freeform 11"/>
              <p:cNvSpPr>
                <a:spLocks/>
              </p:cNvSpPr>
              <p:nvPr/>
            </p:nvSpPr>
            <p:spPr bwMode="auto">
              <a:xfrm>
                <a:off x="7123123" y="4494762"/>
                <a:ext cx="115888" cy="130175"/>
              </a:xfrm>
              <a:custGeom>
                <a:avLst/>
                <a:gdLst>
                  <a:gd name="T0" fmla="*/ 147 w 147"/>
                  <a:gd name="T1" fmla="*/ 128 h 164"/>
                  <a:gd name="T2" fmla="*/ 45 w 147"/>
                  <a:gd name="T3" fmla="*/ 0 h 164"/>
                  <a:gd name="T4" fmla="*/ 0 w 147"/>
                  <a:gd name="T5" fmla="*/ 36 h 164"/>
                  <a:gd name="T6" fmla="*/ 102 w 147"/>
                  <a:gd name="T7" fmla="*/ 164 h 164"/>
                  <a:gd name="T8" fmla="*/ 147 w 147"/>
                  <a:gd name="T9" fmla="*/ 12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64">
                    <a:moveTo>
                      <a:pt x="147" y="128"/>
                    </a:moveTo>
                    <a:lnTo>
                      <a:pt x="45" y="0"/>
                    </a:lnTo>
                    <a:lnTo>
                      <a:pt x="0" y="36"/>
                    </a:lnTo>
                    <a:lnTo>
                      <a:pt x="102" y="164"/>
                    </a:lnTo>
                    <a:lnTo>
                      <a:pt x="147" y="12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" name="Freeform 12"/>
              <p:cNvSpPr>
                <a:spLocks/>
              </p:cNvSpPr>
              <p:nvPr/>
            </p:nvSpPr>
            <p:spPr bwMode="auto">
              <a:xfrm>
                <a:off x="6959605" y="4677322"/>
                <a:ext cx="200026" cy="484188"/>
              </a:xfrm>
              <a:custGeom>
                <a:avLst/>
                <a:gdLst>
                  <a:gd name="T0" fmla="*/ 35 w 251"/>
                  <a:gd name="T1" fmla="*/ 97 h 610"/>
                  <a:gd name="T2" fmla="*/ 35 w 251"/>
                  <a:gd name="T3" fmla="*/ 97 h 610"/>
                  <a:gd name="T4" fmla="*/ 38 w 251"/>
                  <a:gd name="T5" fmla="*/ 100 h 610"/>
                  <a:gd name="T6" fmla="*/ 48 w 251"/>
                  <a:gd name="T7" fmla="*/ 111 h 610"/>
                  <a:gd name="T8" fmla="*/ 62 w 251"/>
                  <a:gd name="T9" fmla="*/ 128 h 610"/>
                  <a:gd name="T10" fmla="*/ 78 w 251"/>
                  <a:gd name="T11" fmla="*/ 150 h 610"/>
                  <a:gd name="T12" fmla="*/ 94 w 251"/>
                  <a:gd name="T13" fmla="*/ 176 h 610"/>
                  <a:gd name="T14" fmla="*/ 108 w 251"/>
                  <a:gd name="T15" fmla="*/ 209 h 610"/>
                  <a:gd name="T16" fmla="*/ 118 w 251"/>
                  <a:gd name="T17" fmla="*/ 244 h 610"/>
                  <a:gd name="T18" fmla="*/ 122 w 251"/>
                  <a:gd name="T19" fmla="*/ 283 h 610"/>
                  <a:gd name="T20" fmla="*/ 121 w 251"/>
                  <a:gd name="T21" fmla="*/ 312 h 610"/>
                  <a:gd name="T22" fmla="*/ 115 w 251"/>
                  <a:gd name="T23" fmla="*/ 341 h 610"/>
                  <a:gd name="T24" fmla="*/ 106 w 251"/>
                  <a:gd name="T25" fmla="*/ 371 h 610"/>
                  <a:gd name="T26" fmla="*/ 93 w 251"/>
                  <a:gd name="T27" fmla="*/ 400 h 610"/>
                  <a:gd name="T28" fmla="*/ 76 w 251"/>
                  <a:gd name="T29" fmla="*/ 429 h 610"/>
                  <a:gd name="T30" fmla="*/ 54 w 251"/>
                  <a:gd name="T31" fmla="*/ 459 h 610"/>
                  <a:gd name="T32" fmla="*/ 29 w 251"/>
                  <a:gd name="T33" fmla="*/ 487 h 610"/>
                  <a:gd name="T34" fmla="*/ 0 w 251"/>
                  <a:gd name="T35" fmla="*/ 516 h 610"/>
                  <a:gd name="T36" fmla="*/ 86 w 251"/>
                  <a:gd name="T37" fmla="*/ 610 h 610"/>
                  <a:gd name="T38" fmla="*/ 126 w 251"/>
                  <a:gd name="T39" fmla="*/ 570 h 610"/>
                  <a:gd name="T40" fmla="*/ 160 w 251"/>
                  <a:gd name="T41" fmla="*/ 530 h 610"/>
                  <a:gd name="T42" fmla="*/ 188 w 251"/>
                  <a:gd name="T43" fmla="*/ 490 h 610"/>
                  <a:gd name="T44" fmla="*/ 212 w 251"/>
                  <a:gd name="T45" fmla="*/ 448 h 610"/>
                  <a:gd name="T46" fmla="*/ 229 w 251"/>
                  <a:gd name="T47" fmla="*/ 407 h 610"/>
                  <a:gd name="T48" fmla="*/ 242 w 251"/>
                  <a:gd name="T49" fmla="*/ 365 h 610"/>
                  <a:gd name="T50" fmla="*/ 249 w 251"/>
                  <a:gd name="T51" fmla="*/ 323 h 610"/>
                  <a:gd name="T52" fmla="*/ 251 w 251"/>
                  <a:gd name="T53" fmla="*/ 280 h 610"/>
                  <a:gd name="T54" fmla="*/ 244 w 251"/>
                  <a:gd name="T55" fmla="*/ 220 h 610"/>
                  <a:gd name="T56" fmla="*/ 229 w 251"/>
                  <a:gd name="T57" fmla="*/ 166 h 610"/>
                  <a:gd name="T58" fmla="*/ 209 w 251"/>
                  <a:gd name="T59" fmla="*/ 119 h 610"/>
                  <a:gd name="T60" fmla="*/ 184 w 251"/>
                  <a:gd name="T61" fmla="*/ 79 h 610"/>
                  <a:gd name="T62" fmla="*/ 160 w 251"/>
                  <a:gd name="T63" fmla="*/ 46 h 610"/>
                  <a:gd name="T64" fmla="*/ 139 w 251"/>
                  <a:gd name="T65" fmla="*/ 22 h 610"/>
                  <a:gd name="T66" fmla="*/ 123 w 251"/>
                  <a:gd name="T67" fmla="*/ 7 h 610"/>
                  <a:gd name="T68" fmla="*/ 116 w 251"/>
                  <a:gd name="T69" fmla="*/ 0 h 610"/>
                  <a:gd name="T70" fmla="*/ 35 w 251"/>
                  <a:gd name="T71" fmla="*/ 97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610">
                    <a:moveTo>
                      <a:pt x="35" y="97"/>
                    </a:moveTo>
                    <a:lnTo>
                      <a:pt x="35" y="97"/>
                    </a:lnTo>
                    <a:lnTo>
                      <a:pt x="38" y="100"/>
                    </a:lnTo>
                    <a:lnTo>
                      <a:pt x="48" y="111"/>
                    </a:lnTo>
                    <a:lnTo>
                      <a:pt x="62" y="128"/>
                    </a:lnTo>
                    <a:lnTo>
                      <a:pt x="78" y="150"/>
                    </a:lnTo>
                    <a:lnTo>
                      <a:pt x="94" y="176"/>
                    </a:lnTo>
                    <a:lnTo>
                      <a:pt x="108" y="209"/>
                    </a:lnTo>
                    <a:lnTo>
                      <a:pt x="118" y="244"/>
                    </a:lnTo>
                    <a:lnTo>
                      <a:pt x="122" y="283"/>
                    </a:lnTo>
                    <a:lnTo>
                      <a:pt x="121" y="312"/>
                    </a:lnTo>
                    <a:lnTo>
                      <a:pt x="115" y="341"/>
                    </a:lnTo>
                    <a:lnTo>
                      <a:pt x="106" y="371"/>
                    </a:lnTo>
                    <a:lnTo>
                      <a:pt x="93" y="400"/>
                    </a:lnTo>
                    <a:lnTo>
                      <a:pt x="76" y="429"/>
                    </a:lnTo>
                    <a:lnTo>
                      <a:pt x="54" y="459"/>
                    </a:lnTo>
                    <a:lnTo>
                      <a:pt x="29" y="487"/>
                    </a:lnTo>
                    <a:lnTo>
                      <a:pt x="0" y="516"/>
                    </a:lnTo>
                    <a:lnTo>
                      <a:pt x="86" y="610"/>
                    </a:lnTo>
                    <a:lnTo>
                      <a:pt x="126" y="570"/>
                    </a:lnTo>
                    <a:lnTo>
                      <a:pt x="160" y="530"/>
                    </a:lnTo>
                    <a:lnTo>
                      <a:pt x="188" y="490"/>
                    </a:lnTo>
                    <a:lnTo>
                      <a:pt x="212" y="448"/>
                    </a:lnTo>
                    <a:lnTo>
                      <a:pt x="229" y="407"/>
                    </a:lnTo>
                    <a:lnTo>
                      <a:pt x="242" y="365"/>
                    </a:lnTo>
                    <a:lnTo>
                      <a:pt x="249" y="323"/>
                    </a:lnTo>
                    <a:lnTo>
                      <a:pt x="251" y="280"/>
                    </a:lnTo>
                    <a:lnTo>
                      <a:pt x="244" y="220"/>
                    </a:lnTo>
                    <a:lnTo>
                      <a:pt x="229" y="166"/>
                    </a:lnTo>
                    <a:lnTo>
                      <a:pt x="209" y="119"/>
                    </a:lnTo>
                    <a:lnTo>
                      <a:pt x="184" y="79"/>
                    </a:lnTo>
                    <a:lnTo>
                      <a:pt x="160" y="46"/>
                    </a:lnTo>
                    <a:lnTo>
                      <a:pt x="139" y="22"/>
                    </a:lnTo>
                    <a:lnTo>
                      <a:pt x="123" y="7"/>
                    </a:lnTo>
                    <a:lnTo>
                      <a:pt x="116" y="0"/>
                    </a:lnTo>
                    <a:lnTo>
                      <a:pt x="35" y="9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2" name="Rectangle 13"/>
              <p:cNvSpPr>
                <a:spLocks noChangeArrowheads="1"/>
              </p:cNvSpPr>
              <p:nvPr/>
            </p:nvSpPr>
            <p:spPr bwMode="auto">
              <a:xfrm>
                <a:off x="6731004" y="5010697"/>
                <a:ext cx="330200" cy="365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6818316" y="5045629"/>
                <a:ext cx="236539" cy="8889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6962780" y="4723366"/>
                <a:ext cx="138114" cy="139701"/>
              </a:xfrm>
              <a:custGeom>
                <a:avLst/>
                <a:gdLst>
                  <a:gd name="T0" fmla="*/ 87 w 174"/>
                  <a:gd name="T1" fmla="*/ 175 h 175"/>
                  <a:gd name="T2" fmla="*/ 104 w 174"/>
                  <a:gd name="T3" fmla="*/ 173 h 175"/>
                  <a:gd name="T4" fmla="*/ 121 w 174"/>
                  <a:gd name="T5" fmla="*/ 168 h 175"/>
                  <a:gd name="T6" fmla="*/ 136 w 174"/>
                  <a:gd name="T7" fmla="*/ 160 h 175"/>
                  <a:gd name="T8" fmla="*/ 149 w 174"/>
                  <a:gd name="T9" fmla="*/ 150 h 175"/>
                  <a:gd name="T10" fmla="*/ 159 w 174"/>
                  <a:gd name="T11" fmla="*/ 137 h 175"/>
                  <a:gd name="T12" fmla="*/ 167 w 174"/>
                  <a:gd name="T13" fmla="*/ 122 h 175"/>
                  <a:gd name="T14" fmla="*/ 172 w 174"/>
                  <a:gd name="T15" fmla="*/ 105 h 175"/>
                  <a:gd name="T16" fmla="*/ 174 w 174"/>
                  <a:gd name="T17" fmla="*/ 87 h 175"/>
                  <a:gd name="T18" fmla="*/ 172 w 174"/>
                  <a:gd name="T19" fmla="*/ 70 h 175"/>
                  <a:gd name="T20" fmla="*/ 167 w 174"/>
                  <a:gd name="T21" fmla="*/ 53 h 175"/>
                  <a:gd name="T22" fmla="*/ 159 w 174"/>
                  <a:gd name="T23" fmla="*/ 38 h 175"/>
                  <a:gd name="T24" fmla="*/ 149 w 174"/>
                  <a:gd name="T25" fmla="*/ 25 h 175"/>
                  <a:gd name="T26" fmla="*/ 136 w 174"/>
                  <a:gd name="T27" fmla="*/ 15 h 175"/>
                  <a:gd name="T28" fmla="*/ 121 w 174"/>
                  <a:gd name="T29" fmla="*/ 7 h 175"/>
                  <a:gd name="T30" fmla="*/ 104 w 174"/>
                  <a:gd name="T31" fmla="*/ 2 h 175"/>
                  <a:gd name="T32" fmla="*/ 87 w 174"/>
                  <a:gd name="T33" fmla="*/ 0 h 175"/>
                  <a:gd name="T34" fmla="*/ 69 w 174"/>
                  <a:gd name="T35" fmla="*/ 2 h 175"/>
                  <a:gd name="T36" fmla="*/ 53 w 174"/>
                  <a:gd name="T37" fmla="*/ 7 h 175"/>
                  <a:gd name="T38" fmla="*/ 38 w 174"/>
                  <a:gd name="T39" fmla="*/ 15 h 175"/>
                  <a:gd name="T40" fmla="*/ 26 w 174"/>
                  <a:gd name="T41" fmla="*/ 25 h 175"/>
                  <a:gd name="T42" fmla="*/ 15 w 174"/>
                  <a:gd name="T43" fmla="*/ 38 h 175"/>
                  <a:gd name="T44" fmla="*/ 7 w 174"/>
                  <a:gd name="T45" fmla="*/ 53 h 175"/>
                  <a:gd name="T46" fmla="*/ 3 w 174"/>
                  <a:gd name="T47" fmla="*/ 70 h 175"/>
                  <a:gd name="T48" fmla="*/ 0 w 174"/>
                  <a:gd name="T49" fmla="*/ 87 h 175"/>
                  <a:gd name="T50" fmla="*/ 3 w 174"/>
                  <a:gd name="T51" fmla="*/ 105 h 175"/>
                  <a:gd name="T52" fmla="*/ 7 w 174"/>
                  <a:gd name="T53" fmla="*/ 122 h 175"/>
                  <a:gd name="T54" fmla="*/ 15 w 174"/>
                  <a:gd name="T55" fmla="*/ 137 h 175"/>
                  <a:gd name="T56" fmla="*/ 26 w 174"/>
                  <a:gd name="T57" fmla="*/ 150 h 175"/>
                  <a:gd name="T58" fmla="*/ 38 w 174"/>
                  <a:gd name="T59" fmla="*/ 160 h 175"/>
                  <a:gd name="T60" fmla="*/ 53 w 174"/>
                  <a:gd name="T61" fmla="*/ 168 h 175"/>
                  <a:gd name="T62" fmla="*/ 69 w 174"/>
                  <a:gd name="T63" fmla="*/ 173 h 175"/>
                  <a:gd name="T64" fmla="*/ 87 w 174"/>
                  <a:gd name="T6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4" h="175">
                    <a:moveTo>
                      <a:pt x="87" y="175"/>
                    </a:moveTo>
                    <a:lnTo>
                      <a:pt x="104" y="173"/>
                    </a:lnTo>
                    <a:lnTo>
                      <a:pt x="121" y="168"/>
                    </a:lnTo>
                    <a:lnTo>
                      <a:pt x="136" y="160"/>
                    </a:lnTo>
                    <a:lnTo>
                      <a:pt x="149" y="150"/>
                    </a:lnTo>
                    <a:lnTo>
                      <a:pt x="159" y="137"/>
                    </a:lnTo>
                    <a:lnTo>
                      <a:pt x="167" y="122"/>
                    </a:lnTo>
                    <a:lnTo>
                      <a:pt x="172" y="105"/>
                    </a:lnTo>
                    <a:lnTo>
                      <a:pt x="174" y="87"/>
                    </a:lnTo>
                    <a:lnTo>
                      <a:pt x="172" y="70"/>
                    </a:lnTo>
                    <a:lnTo>
                      <a:pt x="167" y="53"/>
                    </a:lnTo>
                    <a:lnTo>
                      <a:pt x="159" y="38"/>
                    </a:lnTo>
                    <a:lnTo>
                      <a:pt x="149" y="25"/>
                    </a:lnTo>
                    <a:lnTo>
                      <a:pt x="136" y="15"/>
                    </a:lnTo>
                    <a:lnTo>
                      <a:pt x="121" y="7"/>
                    </a:lnTo>
                    <a:lnTo>
                      <a:pt x="104" y="2"/>
                    </a:lnTo>
                    <a:lnTo>
                      <a:pt x="87" y="0"/>
                    </a:lnTo>
                    <a:lnTo>
                      <a:pt x="69" y="2"/>
                    </a:lnTo>
                    <a:lnTo>
                      <a:pt x="53" y="7"/>
                    </a:lnTo>
                    <a:lnTo>
                      <a:pt x="38" y="15"/>
                    </a:lnTo>
                    <a:lnTo>
                      <a:pt x="26" y="25"/>
                    </a:lnTo>
                    <a:lnTo>
                      <a:pt x="15" y="38"/>
                    </a:lnTo>
                    <a:lnTo>
                      <a:pt x="7" y="53"/>
                    </a:lnTo>
                    <a:lnTo>
                      <a:pt x="3" y="70"/>
                    </a:lnTo>
                    <a:lnTo>
                      <a:pt x="0" y="87"/>
                    </a:lnTo>
                    <a:lnTo>
                      <a:pt x="3" y="105"/>
                    </a:lnTo>
                    <a:lnTo>
                      <a:pt x="7" y="122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38" y="160"/>
                    </a:lnTo>
                    <a:lnTo>
                      <a:pt x="53" y="168"/>
                    </a:lnTo>
                    <a:lnTo>
                      <a:pt x="69" y="173"/>
                    </a:lnTo>
                    <a:lnTo>
                      <a:pt x="87" y="175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5" name="Freeform 21"/>
              <p:cNvSpPr>
                <a:spLocks/>
              </p:cNvSpPr>
              <p:nvPr/>
            </p:nvSpPr>
            <p:spPr bwMode="auto">
              <a:xfrm>
                <a:off x="6746874" y="4824979"/>
                <a:ext cx="101600" cy="88899"/>
              </a:xfrm>
              <a:custGeom>
                <a:avLst/>
                <a:gdLst>
                  <a:gd name="T0" fmla="*/ 7 w 129"/>
                  <a:gd name="T1" fmla="*/ 0 h 111"/>
                  <a:gd name="T2" fmla="*/ 0 w 129"/>
                  <a:gd name="T3" fmla="*/ 75 h 111"/>
                  <a:gd name="T4" fmla="*/ 41 w 129"/>
                  <a:gd name="T5" fmla="*/ 111 h 111"/>
                  <a:gd name="T6" fmla="*/ 129 w 129"/>
                  <a:gd name="T7" fmla="*/ 106 h 111"/>
                  <a:gd name="T8" fmla="*/ 7 w 129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111">
                    <a:moveTo>
                      <a:pt x="7" y="0"/>
                    </a:moveTo>
                    <a:lnTo>
                      <a:pt x="0" y="75"/>
                    </a:lnTo>
                    <a:lnTo>
                      <a:pt x="41" y="111"/>
                    </a:lnTo>
                    <a:lnTo>
                      <a:pt x="129" y="10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6" name="Rectangle 22"/>
              <p:cNvSpPr>
                <a:spLocks noChangeArrowheads="1"/>
              </p:cNvSpPr>
              <p:nvPr/>
            </p:nvSpPr>
            <p:spPr bwMode="auto">
              <a:xfrm>
                <a:off x="6804049" y="4883757"/>
                <a:ext cx="20639" cy="682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6707192" y="4844064"/>
                <a:ext cx="71438" cy="22225"/>
              </a:xfrm>
              <a:custGeom>
                <a:avLst/>
                <a:gdLst>
                  <a:gd name="T0" fmla="*/ 89 w 89"/>
                  <a:gd name="T1" fmla="*/ 1 h 27"/>
                  <a:gd name="T2" fmla="*/ 1 w 89"/>
                  <a:gd name="T3" fmla="*/ 0 h 27"/>
                  <a:gd name="T4" fmla="*/ 0 w 89"/>
                  <a:gd name="T5" fmla="*/ 27 h 27"/>
                  <a:gd name="T6" fmla="*/ 89 w 89"/>
                  <a:gd name="T7" fmla="*/ 27 h 27"/>
                  <a:gd name="T8" fmla="*/ 89 w 8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27">
                    <a:moveTo>
                      <a:pt x="89" y="1"/>
                    </a:moveTo>
                    <a:lnTo>
                      <a:pt x="1" y="0"/>
                    </a:lnTo>
                    <a:lnTo>
                      <a:pt x="0" y="27"/>
                    </a:lnTo>
                    <a:lnTo>
                      <a:pt x="89" y="27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8" name="Freeform 24"/>
              <p:cNvSpPr>
                <a:spLocks/>
              </p:cNvSpPr>
              <p:nvPr/>
            </p:nvSpPr>
            <p:spPr bwMode="auto">
              <a:xfrm>
                <a:off x="6727779" y="4867883"/>
                <a:ext cx="63501" cy="65088"/>
              </a:xfrm>
              <a:custGeom>
                <a:avLst/>
                <a:gdLst>
                  <a:gd name="T0" fmla="*/ 20 w 81"/>
                  <a:gd name="T1" fmla="*/ 82 h 82"/>
                  <a:gd name="T2" fmla="*/ 81 w 81"/>
                  <a:gd name="T3" fmla="*/ 17 h 82"/>
                  <a:gd name="T4" fmla="*/ 61 w 81"/>
                  <a:gd name="T5" fmla="*/ 0 h 82"/>
                  <a:gd name="T6" fmla="*/ 0 w 81"/>
                  <a:gd name="T7" fmla="*/ 63 h 82"/>
                  <a:gd name="T8" fmla="*/ 20 w 81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20" y="82"/>
                    </a:moveTo>
                    <a:lnTo>
                      <a:pt x="81" y="17"/>
                    </a:lnTo>
                    <a:lnTo>
                      <a:pt x="61" y="0"/>
                    </a:lnTo>
                    <a:lnTo>
                      <a:pt x="0" y="63"/>
                    </a:lnTo>
                    <a:lnTo>
                      <a:pt x="20" y="8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9" name="Rettangolo arrotondato 68"/>
              <p:cNvSpPr/>
              <p:nvPr/>
            </p:nvSpPr>
            <p:spPr>
              <a:xfrm>
                <a:off x="6532689" y="4452439"/>
                <a:ext cx="807791" cy="805474"/>
              </a:xfrm>
              <a:prstGeom prst="roundRect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8" name="Gruppo 27"/>
            <p:cNvGrpSpPr/>
            <p:nvPr/>
          </p:nvGrpSpPr>
          <p:grpSpPr>
            <a:xfrm>
              <a:off x="4122551" y="5010982"/>
              <a:ext cx="360000" cy="360000"/>
              <a:chOff x="2218648" y="4460024"/>
              <a:chExt cx="458233" cy="458233"/>
            </a:xfrm>
          </p:grpSpPr>
          <p:sp>
            <p:nvSpPr>
              <p:cNvPr id="55" name="Croce 54"/>
              <p:cNvSpPr/>
              <p:nvPr/>
            </p:nvSpPr>
            <p:spPr>
              <a:xfrm>
                <a:off x="2267744" y="4509120"/>
                <a:ext cx="360040" cy="360040"/>
              </a:xfrm>
              <a:prstGeom prst="plus">
                <a:avLst>
                  <a:gd name="adj" fmla="val 328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6" name="Rettangolo arrotondato 55"/>
              <p:cNvSpPr/>
              <p:nvPr/>
            </p:nvSpPr>
            <p:spPr>
              <a:xfrm>
                <a:off x="2218648" y="4460024"/>
                <a:ext cx="458233" cy="458233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9" name="Gruppo 28"/>
            <p:cNvGrpSpPr/>
            <p:nvPr/>
          </p:nvGrpSpPr>
          <p:grpSpPr>
            <a:xfrm>
              <a:off x="3669310" y="1908963"/>
              <a:ext cx="360000" cy="360000"/>
              <a:chOff x="6579280" y="4589512"/>
              <a:chExt cx="1008112" cy="1008112"/>
            </a:xfrm>
          </p:grpSpPr>
          <p:sp>
            <p:nvSpPr>
              <p:cNvPr id="53" name="Freeform 31"/>
              <p:cNvSpPr>
                <a:spLocks/>
              </p:cNvSpPr>
              <p:nvPr/>
            </p:nvSpPr>
            <p:spPr bwMode="auto">
              <a:xfrm>
                <a:off x="6618288" y="4741866"/>
                <a:ext cx="892175" cy="681038"/>
              </a:xfrm>
              <a:custGeom>
                <a:avLst/>
                <a:gdLst>
                  <a:gd name="T0" fmla="*/ 1045 w 1125"/>
                  <a:gd name="T1" fmla="*/ 64 h 859"/>
                  <a:gd name="T2" fmla="*/ 966 w 1125"/>
                  <a:gd name="T3" fmla="*/ 15 h 859"/>
                  <a:gd name="T4" fmla="*/ 907 w 1125"/>
                  <a:gd name="T5" fmla="*/ 1 h 859"/>
                  <a:gd name="T6" fmla="*/ 860 w 1125"/>
                  <a:gd name="T7" fmla="*/ 0 h 859"/>
                  <a:gd name="T8" fmla="*/ 814 w 1125"/>
                  <a:gd name="T9" fmla="*/ 9 h 859"/>
                  <a:gd name="T10" fmla="*/ 769 w 1125"/>
                  <a:gd name="T11" fmla="*/ 28 h 859"/>
                  <a:gd name="T12" fmla="*/ 738 w 1125"/>
                  <a:gd name="T13" fmla="*/ 46 h 859"/>
                  <a:gd name="T14" fmla="*/ 662 w 1125"/>
                  <a:gd name="T15" fmla="*/ 90 h 859"/>
                  <a:gd name="T16" fmla="*/ 560 w 1125"/>
                  <a:gd name="T17" fmla="*/ 149 h 859"/>
                  <a:gd name="T18" fmla="*/ 468 w 1125"/>
                  <a:gd name="T19" fmla="*/ 203 h 859"/>
                  <a:gd name="T20" fmla="*/ 100 w 1125"/>
                  <a:gd name="T21" fmla="*/ 420 h 859"/>
                  <a:gd name="T22" fmla="*/ 36 w 1125"/>
                  <a:gd name="T23" fmla="*/ 489 h 859"/>
                  <a:gd name="T24" fmla="*/ 6 w 1125"/>
                  <a:gd name="T25" fmla="*/ 563 h 859"/>
                  <a:gd name="T26" fmla="*/ 121 w 1125"/>
                  <a:gd name="T27" fmla="*/ 586 h 859"/>
                  <a:gd name="T28" fmla="*/ 140 w 1125"/>
                  <a:gd name="T29" fmla="*/ 549 h 859"/>
                  <a:gd name="T30" fmla="*/ 179 w 1125"/>
                  <a:gd name="T31" fmla="*/ 533 h 859"/>
                  <a:gd name="T32" fmla="*/ 219 w 1125"/>
                  <a:gd name="T33" fmla="*/ 549 h 859"/>
                  <a:gd name="T34" fmla="*/ 238 w 1125"/>
                  <a:gd name="T35" fmla="*/ 586 h 859"/>
                  <a:gd name="T36" fmla="*/ 384 w 1125"/>
                  <a:gd name="T37" fmla="*/ 556 h 859"/>
                  <a:gd name="T38" fmla="*/ 420 w 1125"/>
                  <a:gd name="T39" fmla="*/ 534 h 859"/>
                  <a:gd name="T40" fmla="*/ 464 w 1125"/>
                  <a:gd name="T41" fmla="*/ 544 h 859"/>
                  <a:gd name="T42" fmla="*/ 489 w 1125"/>
                  <a:gd name="T43" fmla="*/ 582 h 859"/>
                  <a:gd name="T44" fmla="*/ 480 w 1125"/>
                  <a:gd name="T45" fmla="*/ 625 h 859"/>
                  <a:gd name="T46" fmla="*/ 443 w 1125"/>
                  <a:gd name="T47" fmla="*/ 651 h 859"/>
                  <a:gd name="T48" fmla="*/ 398 w 1125"/>
                  <a:gd name="T49" fmla="*/ 640 h 859"/>
                  <a:gd name="T50" fmla="*/ 374 w 1125"/>
                  <a:gd name="T51" fmla="*/ 599 h 859"/>
                  <a:gd name="T52" fmla="*/ 233 w 1125"/>
                  <a:gd name="T53" fmla="*/ 610 h 859"/>
                  <a:gd name="T54" fmla="*/ 202 w 1125"/>
                  <a:gd name="T55" fmla="*/ 646 h 859"/>
                  <a:gd name="T56" fmla="*/ 156 w 1125"/>
                  <a:gd name="T57" fmla="*/ 646 h 859"/>
                  <a:gd name="T58" fmla="*/ 126 w 1125"/>
                  <a:gd name="T59" fmla="*/ 610 h 859"/>
                  <a:gd name="T60" fmla="*/ 0 w 1125"/>
                  <a:gd name="T61" fmla="*/ 606 h 859"/>
                  <a:gd name="T62" fmla="*/ 11 w 1125"/>
                  <a:gd name="T63" fmla="*/ 684 h 859"/>
                  <a:gd name="T64" fmla="*/ 47 w 1125"/>
                  <a:gd name="T65" fmla="*/ 759 h 859"/>
                  <a:gd name="T66" fmla="*/ 116 w 1125"/>
                  <a:gd name="T67" fmla="*/ 822 h 859"/>
                  <a:gd name="T68" fmla="*/ 192 w 1125"/>
                  <a:gd name="T69" fmla="*/ 853 h 859"/>
                  <a:gd name="T70" fmla="*/ 240 w 1125"/>
                  <a:gd name="T71" fmla="*/ 859 h 859"/>
                  <a:gd name="T72" fmla="*/ 286 w 1125"/>
                  <a:gd name="T73" fmla="*/ 854 h 859"/>
                  <a:gd name="T74" fmla="*/ 332 w 1125"/>
                  <a:gd name="T75" fmla="*/ 841 h 859"/>
                  <a:gd name="T76" fmla="*/ 367 w 1125"/>
                  <a:gd name="T77" fmla="*/ 823 h 859"/>
                  <a:gd name="T78" fmla="*/ 415 w 1125"/>
                  <a:gd name="T79" fmla="*/ 794 h 859"/>
                  <a:gd name="T80" fmla="*/ 503 w 1125"/>
                  <a:gd name="T81" fmla="*/ 744 h 859"/>
                  <a:gd name="T82" fmla="*/ 600 w 1125"/>
                  <a:gd name="T83" fmla="*/ 687 h 859"/>
                  <a:gd name="T84" fmla="*/ 659 w 1125"/>
                  <a:gd name="T85" fmla="*/ 653 h 859"/>
                  <a:gd name="T86" fmla="*/ 484 w 1125"/>
                  <a:gd name="T87" fmla="*/ 291 h 859"/>
                  <a:gd name="T88" fmla="*/ 533 w 1125"/>
                  <a:gd name="T89" fmla="*/ 263 h 859"/>
                  <a:gd name="T90" fmla="*/ 640 w 1125"/>
                  <a:gd name="T91" fmla="*/ 201 h 859"/>
                  <a:gd name="T92" fmla="*/ 746 w 1125"/>
                  <a:gd name="T93" fmla="*/ 139 h 859"/>
                  <a:gd name="T94" fmla="*/ 794 w 1125"/>
                  <a:gd name="T95" fmla="*/ 111 h 859"/>
                  <a:gd name="T96" fmla="*/ 853 w 1125"/>
                  <a:gd name="T97" fmla="*/ 91 h 859"/>
                  <a:gd name="T98" fmla="*/ 915 w 1125"/>
                  <a:gd name="T99" fmla="*/ 95 h 859"/>
                  <a:gd name="T100" fmla="*/ 971 w 1125"/>
                  <a:gd name="T101" fmla="*/ 121 h 859"/>
                  <a:gd name="T102" fmla="*/ 1012 w 1125"/>
                  <a:gd name="T103" fmla="*/ 168 h 859"/>
                  <a:gd name="T104" fmla="*/ 1028 w 1125"/>
                  <a:gd name="T105" fmla="*/ 288 h 859"/>
                  <a:gd name="T106" fmla="*/ 1002 w 1125"/>
                  <a:gd name="T107" fmla="*/ 344 h 859"/>
                  <a:gd name="T108" fmla="*/ 956 w 1125"/>
                  <a:gd name="T109" fmla="*/ 386 h 859"/>
                  <a:gd name="T110" fmla="*/ 1025 w 1125"/>
                  <a:gd name="T111" fmla="*/ 438 h 859"/>
                  <a:gd name="T112" fmla="*/ 1088 w 1125"/>
                  <a:gd name="T113" fmla="*/ 369 h 859"/>
                  <a:gd name="T114" fmla="*/ 1121 w 1125"/>
                  <a:gd name="T115" fmla="*/ 279 h 859"/>
                  <a:gd name="T116" fmla="*/ 1118 w 1125"/>
                  <a:gd name="T117" fmla="*/ 184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5" h="859">
                    <a:moveTo>
                      <a:pt x="1090" y="119"/>
                    </a:moveTo>
                    <a:lnTo>
                      <a:pt x="1078" y="99"/>
                    </a:lnTo>
                    <a:lnTo>
                      <a:pt x="1063" y="81"/>
                    </a:lnTo>
                    <a:lnTo>
                      <a:pt x="1045" y="64"/>
                    </a:lnTo>
                    <a:lnTo>
                      <a:pt x="1028" y="49"/>
                    </a:lnTo>
                    <a:lnTo>
                      <a:pt x="1009" y="36"/>
                    </a:lnTo>
                    <a:lnTo>
                      <a:pt x="988" y="24"/>
                    </a:lnTo>
                    <a:lnTo>
                      <a:pt x="966" y="15"/>
                    </a:lnTo>
                    <a:lnTo>
                      <a:pt x="943" y="8"/>
                    </a:lnTo>
                    <a:lnTo>
                      <a:pt x="931" y="5"/>
                    </a:lnTo>
                    <a:lnTo>
                      <a:pt x="920" y="3"/>
                    </a:lnTo>
                    <a:lnTo>
                      <a:pt x="907" y="1"/>
                    </a:lnTo>
                    <a:lnTo>
                      <a:pt x="896" y="0"/>
                    </a:lnTo>
                    <a:lnTo>
                      <a:pt x="884" y="0"/>
                    </a:lnTo>
                    <a:lnTo>
                      <a:pt x="873" y="0"/>
                    </a:lnTo>
                    <a:lnTo>
                      <a:pt x="860" y="0"/>
                    </a:lnTo>
                    <a:lnTo>
                      <a:pt x="848" y="1"/>
                    </a:lnTo>
                    <a:lnTo>
                      <a:pt x="837" y="4"/>
                    </a:lnTo>
                    <a:lnTo>
                      <a:pt x="825" y="6"/>
                    </a:lnTo>
                    <a:lnTo>
                      <a:pt x="814" y="9"/>
                    </a:lnTo>
                    <a:lnTo>
                      <a:pt x="802" y="13"/>
                    </a:lnTo>
                    <a:lnTo>
                      <a:pt x="791" y="17"/>
                    </a:lnTo>
                    <a:lnTo>
                      <a:pt x="780" y="22"/>
                    </a:lnTo>
                    <a:lnTo>
                      <a:pt x="769" y="28"/>
                    </a:lnTo>
                    <a:lnTo>
                      <a:pt x="759" y="34"/>
                    </a:lnTo>
                    <a:lnTo>
                      <a:pt x="756" y="35"/>
                    </a:lnTo>
                    <a:lnTo>
                      <a:pt x="749" y="39"/>
                    </a:lnTo>
                    <a:lnTo>
                      <a:pt x="738" y="46"/>
                    </a:lnTo>
                    <a:lnTo>
                      <a:pt x="723" y="54"/>
                    </a:lnTo>
                    <a:lnTo>
                      <a:pt x="704" y="65"/>
                    </a:lnTo>
                    <a:lnTo>
                      <a:pt x="684" y="76"/>
                    </a:lnTo>
                    <a:lnTo>
                      <a:pt x="662" y="90"/>
                    </a:lnTo>
                    <a:lnTo>
                      <a:pt x="638" y="104"/>
                    </a:lnTo>
                    <a:lnTo>
                      <a:pt x="612" y="119"/>
                    </a:lnTo>
                    <a:lnTo>
                      <a:pt x="586" y="134"/>
                    </a:lnTo>
                    <a:lnTo>
                      <a:pt x="560" y="149"/>
                    </a:lnTo>
                    <a:lnTo>
                      <a:pt x="535" y="164"/>
                    </a:lnTo>
                    <a:lnTo>
                      <a:pt x="511" y="177"/>
                    </a:lnTo>
                    <a:lnTo>
                      <a:pt x="488" y="190"/>
                    </a:lnTo>
                    <a:lnTo>
                      <a:pt x="468" y="203"/>
                    </a:lnTo>
                    <a:lnTo>
                      <a:pt x="450" y="213"/>
                    </a:lnTo>
                    <a:lnTo>
                      <a:pt x="450" y="213"/>
                    </a:lnTo>
                    <a:lnTo>
                      <a:pt x="120" y="407"/>
                    </a:lnTo>
                    <a:lnTo>
                      <a:pt x="100" y="420"/>
                    </a:lnTo>
                    <a:lnTo>
                      <a:pt x="81" y="435"/>
                    </a:lnTo>
                    <a:lnTo>
                      <a:pt x="64" y="451"/>
                    </a:lnTo>
                    <a:lnTo>
                      <a:pt x="49" y="470"/>
                    </a:lnTo>
                    <a:lnTo>
                      <a:pt x="36" y="489"/>
                    </a:lnTo>
                    <a:lnTo>
                      <a:pt x="25" y="510"/>
                    </a:lnTo>
                    <a:lnTo>
                      <a:pt x="15" y="532"/>
                    </a:lnTo>
                    <a:lnTo>
                      <a:pt x="9" y="555"/>
                    </a:lnTo>
                    <a:lnTo>
                      <a:pt x="6" y="563"/>
                    </a:lnTo>
                    <a:lnTo>
                      <a:pt x="5" y="570"/>
                    </a:lnTo>
                    <a:lnTo>
                      <a:pt x="3" y="578"/>
                    </a:lnTo>
                    <a:lnTo>
                      <a:pt x="2" y="586"/>
                    </a:lnTo>
                    <a:lnTo>
                      <a:pt x="121" y="586"/>
                    </a:lnTo>
                    <a:lnTo>
                      <a:pt x="124" y="576"/>
                    </a:lnTo>
                    <a:lnTo>
                      <a:pt x="127" y="565"/>
                    </a:lnTo>
                    <a:lnTo>
                      <a:pt x="133" y="556"/>
                    </a:lnTo>
                    <a:lnTo>
                      <a:pt x="140" y="549"/>
                    </a:lnTo>
                    <a:lnTo>
                      <a:pt x="149" y="542"/>
                    </a:lnTo>
                    <a:lnTo>
                      <a:pt x="158" y="538"/>
                    </a:lnTo>
                    <a:lnTo>
                      <a:pt x="169" y="534"/>
                    </a:lnTo>
                    <a:lnTo>
                      <a:pt x="179" y="533"/>
                    </a:lnTo>
                    <a:lnTo>
                      <a:pt x="191" y="534"/>
                    </a:lnTo>
                    <a:lnTo>
                      <a:pt x="201" y="538"/>
                    </a:lnTo>
                    <a:lnTo>
                      <a:pt x="210" y="542"/>
                    </a:lnTo>
                    <a:lnTo>
                      <a:pt x="219" y="549"/>
                    </a:lnTo>
                    <a:lnTo>
                      <a:pt x="226" y="556"/>
                    </a:lnTo>
                    <a:lnTo>
                      <a:pt x="232" y="565"/>
                    </a:lnTo>
                    <a:lnTo>
                      <a:pt x="235" y="576"/>
                    </a:lnTo>
                    <a:lnTo>
                      <a:pt x="238" y="586"/>
                    </a:lnTo>
                    <a:lnTo>
                      <a:pt x="373" y="586"/>
                    </a:lnTo>
                    <a:lnTo>
                      <a:pt x="375" y="576"/>
                    </a:lnTo>
                    <a:lnTo>
                      <a:pt x="378" y="565"/>
                    </a:lnTo>
                    <a:lnTo>
                      <a:pt x="384" y="556"/>
                    </a:lnTo>
                    <a:lnTo>
                      <a:pt x="391" y="549"/>
                    </a:lnTo>
                    <a:lnTo>
                      <a:pt x="400" y="542"/>
                    </a:lnTo>
                    <a:lnTo>
                      <a:pt x="409" y="538"/>
                    </a:lnTo>
                    <a:lnTo>
                      <a:pt x="420" y="534"/>
                    </a:lnTo>
                    <a:lnTo>
                      <a:pt x="431" y="533"/>
                    </a:lnTo>
                    <a:lnTo>
                      <a:pt x="443" y="534"/>
                    </a:lnTo>
                    <a:lnTo>
                      <a:pt x="454" y="538"/>
                    </a:lnTo>
                    <a:lnTo>
                      <a:pt x="464" y="544"/>
                    </a:lnTo>
                    <a:lnTo>
                      <a:pt x="473" y="550"/>
                    </a:lnTo>
                    <a:lnTo>
                      <a:pt x="480" y="560"/>
                    </a:lnTo>
                    <a:lnTo>
                      <a:pt x="486" y="570"/>
                    </a:lnTo>
                    <a:lnTo>
                      <a:pt x="489" y="582"/>
                    </a:lnTo>
                    <a:lnTo>
                      <a:pt x="490" y="593"/>
                    </a:lnTo>
                    <a:lnTo>
                      <a:pt x="489" y="605"/>
                    </a:lnTo>
                    <a:lnTo>
                      <a:pt x="486" y="616"/>
                    </a:lnTo>
                    <a:lnTo>
                      <a:pt x="480" y="625"/>
                    </a:lnTo>
                    <a:lnTo>
                      <a:pt x="473" y="634"/>
                    </a:lnTo>
                    <a:lnTo>
                      <a:pt x="464" y="641"/>
                    </a:lnTo>
                    <a:lnTo>
                      <a:pt x="454" y="647"/>
                    </a:lnTo>
                    <a:lnTo>
                      <a:pt x="443" y="651"/>
                    </a:lnTo>
                    <a:lnTo>
                      <a:pt x="431" y="652"/>
                    </a:lnTo>
                    <a:lnTo>
                      <a:pt x="419" y="651"/>
                    </a:lnTo>
                    <a:lnTo>
                      <a:pt x="408" y="646"/>
                    </a:lnTo>
                    <a:lnTo>
                      <a:pt x="398" y="640"/>
                    </a:lnTo>
                    <a:lnTo>
                      <a:pt x="390" y="631"/>
                    </a:lnTo>
                    <a:lnTo>
                      <a:pt x="382" y="622"/>
                    </a:lnTo>
                    <a:lnTo>
                      <a:pt x="377" y="610"/>
                    </a:lnTo>
                    <a:lnTo>
                      <a:pt x="374" y="599"/>
                    </a:lnTo>
                    <a:lnTo>
                      <a:pt x="373" y="586"/>
                    </a:lnTo>
                    <a:lnTo>
                      <a:pt x="238" y="586"/>
                    </a:lnTo>
                    <a:lnTo>
                      <a:pt x="237" y="599"/>
                    </a:lnTo>
                    <a:lnTo>
                      <a:pt x="233" y="610"/>
                    </a:lnTo>
                    <a:lnTo>
                      <a:pt x="229" y="622"/>
                    </a:lnTo>
                    <a:lnTo>
                      <a:pt x="221" y="631"/>
                    </a:lnTo>
                    <a:lnTo>
                      <a:pt x="212" y="640"/>
                    </a:lnTo>
                    <a:lnTo>
                      <a:pt x="202" y="646"/>
                    </a:lnTo>
                    <a:lnTo>
                      <a:pt x="192" y="651"/>
                    </a:lnTo>
                    <a:lnTo>
                      <a:pt x="179" y="652"/>
                    </a:lnTo>
                    <a:lnTo>
                      <a:pt x="168" y="651"/>
                    </a:lnTo>
                    <a:lnTo>
                      <a:pt x="156" y="646"/>
                    </a:lnTo>
                    <a:lnTo>
                      <a:pt x="147" y="640"/>
                    </a:lnTo>
                    <a:lnTo>
                      <a:pt x="139" y="631"/>
                    </a:lnTo>
                    <a:lnTo>
                      <a:pt x="131" y="622"/>
                    </a:lnTo>
                    <a:lnTo>
                      <a:pt x="126" y="610"/>
                    </a:lnTo>
                    <a:lnTo>
                      <a:pt x="123" y="599"/>
                    </a:lnTo>
                    <a:lnTo>
                      <a:pt x="121" y="586"/>
                    </a:lnTo>
                    <a:lnTo>
                      <a:pt x="2" y="586"/>
                    </a:lnTo>
                    <a:lnTo>
                      <a:pt x="0" y="606"/>
                    </a:lnTo>
                    <a:lnTo>
                      <a:pt x="0" y="625"/>
                    </a:lnTo>
                    <a:lnTo>
                      <a:pt x="3" y="645"/>
                    </a:lnTo>
                    <a:lnTo>
                      <a:pt x="6" y="664"/>
                    </a:lnTo>
                    <a:lnTo>
                      <a:pt x="11" y="684"/>
                    </a:lnTo>
                    <a:lnTo>
                      <a:pt x="17" y="704"/>
                    </a:lnTo>
                    <a:lnTo>
                      <a:pt x="25" y="721"/>
                    </a:lnTo>
                    <a:lnTo>
                      <a:pt x="34" y="738"/>
                    </a:lnTo>
                    <a:lnTo>
                      <a:pt x="47" y="759"/>
                    </a:lnTo>
                    <a:lnTo>
                      <a:pt x="62" y="777"/>
                    </a:lnTo>
                    <a:lnTo>
                      <a:pt x="79" y="794"/>
                    </a:lnTo>
                    <a:lnTo>
                      <a:pt x="96" y="809"/>
                    </a:lnTo>
                    <a:lnTo>
                      <a:pt x="116" y="822"/>
                    </a:lnTo>
                    <a:lnTo>
                      <a:pt x="136" y="834"/>
                    </a:lnTo>
                    <a:lnTo>
                      <a:pt x="157" y="843"/>
                    </a:lnTo>
                    <a:lnTo>
                      <a:pt x="180" y="851"/>
                    </a:lnTo>
                    <a:lnTo>
                      <a:pt x="192" y="853"/>
                    </a:lnTo>
                    <a:lnTo>
                      <a:pt x="204" y="855"/>
                    </a:lnTo>
                    <a:lnTo>
                      <a:pt x="216" y="858"/>
                    </a:lnTo>
                    <a:lnTo>
                      <a:pt x="227" y="858"/>
                    </a:lnTo>
                    <a:lnTo>
                      <a:pt x="240" y="859"/>
                    </a:lnTo>
                    <a:lnTo>
                      <a:pt x="252" y="859"/>
                    </a:lnTo>
                    <a:lnTo>
                      <a:pt x="263" y="858"/>
                    </a:lnTo>
                    <a:lnTo>
                      <a:pt x="275" y="857"/>
                    </a:lnTo>
                    <a:lnTo>
                      <a:pt x="286" y="854"/>
                    </a:lnTo>
                    <a:lnTo>
                      <a:pt x="298" y="852"/>
                    </a:lnTo>
                    <a:lnTo>
                      <a:pt x="309" y="849"/>
                    </a:lnTo>
                    <a:lnTo>
                      <a:pt x="321" y="845"/>
                    </a:lnTo>
                    <a:lnTo>
                      <a:pt x="332" y="841"/>
                    </a:lnTo>
                    <a:lnTo>
                      <a:pt x="343" y="836"/>
                    </a:lnTo>
                    <a:lnTo>
                      <a:pt x="354" y="830"/>
                    </a:lnTo>
                    <a:lnTo>
                      <a:pt x="365" y="824"/>
                    </a:lnTo>
                    <a:lnTo>
                      <a:pt x="367" y="823"/>
                    </a:lnTo>
                    <a:lnTo>
                      <a:pt x="374" y="819"/>
                    </a:lnTo>
                    <a:lnTo>
                      <a:pt x="384" y="813"/>
                    </a:lnTo>
                    <a:lnTo>
                      <a:pt x="398" y="805"/>
                    </a:lnTo>
                    <a:lnTo>
                      <a:pt x="415" y="794"/>
                    </a:lnTo>
                    <a:lnTo>
                      <a:pt x="435" y="783"/>
                    </a:lnTo>
                    <a:lnTo>
                      <a:pt x="456" y="771"/>
                    </a:lnTo>
                    <a:lnTo>
                      <a:pt x="479" y="758"/>
                    </a:lnTo>
                    <a:lnTo>
                      <a:pt x="503" y="744"/>
                    </a:lnTo>
                    <a:lnTo>
                      <a:pt x="527" y="729"/>
                    </a:lnTo>
                    <a:lnTo>
                      <a:pt x="552" y="715"/>
                    </a:lnTo>
                    <a:lnTo>
                      <a:pt x="577" y="701"/>
                    </a:lnTo>
                    <a:lnTo>
                      <a:pt x="600" y="687"/>
                    </a:lnTo>
                    <a:lnTo>
                      <a:pt x="621" y="675"/>
                    </a:lnTo>
                    <a:lnTo>
                      <a:pt x="641" y="663"/>
                    </a:lnTo>
                    <a:lnTo>
                      <a:pt x="658" y="653"/>
                    </a:lnTo>
                    <a:lnTo>
                      <a:pt x="659" y="653"/>
                    </a:lnTo>
                    <a:lnTo>
                      <a:pt x="948" y="484"/>
                    </a:lnTo>
                    <a:lnTo>
                      <a:pt x="789" y="484"/>
                    </a:lnTo>
                    <a:lnTo>
                      <a:pt x="647" y="565"/>
                    </a:lnTo>
                    <a:lnTo>
                      <a:pt x="484" y="291"/>
                    </a:lnTo>
                    <a:lnTo>
                      <a:pt x="488" y="289"/>
                    </a:lnTo>
                    <a:lnTo>
                      <a:pt x="498" y="283"/>
                    </a:lnTo>
                    <a:lnTo>
                      <a:pt x="513" y="275"/>
                    </a:lnTo>
                    <a:lnTo>
                      <a:pt x="533" y="263"/>
                    </a:lnTo>
                    <a:lnTo>
                      <a:pt x="556" y="250"/>
                    </a:lnTo>
                    <a:lnTo>
                      <a:pt x="582" y="234"/>
                    </a:lnTo>
                    <a:lnTo>
                      <a:pt x="610" y="218"/>
                    </a:lnTo>
                    <a:lnTo>
                      <a:pt x="640" y="201"/>
                    </a:lnTo>
                    <a:lnTo>
                      <a:pt x="669" y="184"/>
                    </a:lnTo>
                    <a:lnTo>
                      <a:pt x="696" y="168"/>
                    </a:lnTo>
                    <a:lnTo>
                      <a:pt x="723" y="152"/>
                    </a:lnTo>
                    <a:lnTo>
                      <a:pt x="746" y="139"/>
                    </a:lnTo>
                    <a:lnTo>
                      <a:pt x="765" y="127"/>
                    </a:lnTo>
                    <a:lnTo>
                      <a:pt x="780" y="119"/>
                    </a:lnTo>
                    <a:lnTo>
                      <a:pt x="791" y="113"/>
                    </a:lnTo>
                    <a:lnTo>
                      <a:pt x="794" y="111"/>
                    </a:lnTo>
                    <a:lnTo>
                      <a:pt x="808" y="104"/>
                    </a:lnTo>
                    <a:lnTo>
                      <a:pt x="823" y="98"/>
                    </a:lnTo>
                    <a:lnTo>
                      <a:pt x="838" y="95"/>
                    </a:lnTo>
                    <a:lnTo>
                      <a:pt x="853" y="91"/>
                    </a:lnTo>
                    <a:lnTo>
                      <a:pt x="868" y="90"/>
                    </a:lnTo>
                    <a:lnTo>
                      <a:pt x="884" y="90"/>
                    </a:lnTo>
                    <a:lnTo>
                      <a:pt x="899" y="92"/>
                    </a:lnTo>
                    <a:lnTo>
                      <a:pt x="915" y="95"/>
                    </a:lnTo>
                    <a:lnTo>
                      <a:pt x="930" y="99"/>
                    </a:lnTo>
                    <a:lnTo>
                      <a:pt x="944" y="105"/>
                    </a:lnTo>
                    <a:lnTo>
                      <a:pt x="958" y="113"/>
                    </a:lnTo>
                    <a:lnTo>
                      <a:pt x="971" y="121"/>
                    </a:lnTo>
                    <a:lnTo>
                      <a:pt x="982" y="131"/>
                    </a:lnTo>
                    <a:lnTo>
                      <a:pt x="994" y="143"/>
                    </a:lnTo>
                    <a:lnTo>
                      <a:pt x="1003" y="154"/>
                    </a:lnTo>
                    <a:lnTo>
                      <a:pt x="1012" y="168"/>
                    </a:lnTo>
                    <a:lnTo>
                      <a:pt x="1026" y="196"/>
                    </a:lnTo>
                    <a:lnTo>
                      <a:pt x="1033" y="226"/>
                    </a:lnTo>
                    <a:lnTo>
                      <a:pt x="1034" y="257"/>
                    </a:lnTo>
                    <a:lnTo>
                      <a:pt x="1028" y="288"/>
                    </a:lnTo>
                    <a:lnTo>
                      <a:pt x="1024" y="303"/>
                    </a:lnTo>
                    <a:lnTo>
                      <a:pt x="1018" y="318"/>
                    </a:lnTo>
                    <a:lnTo>
                      <a:pt x="1010" y="332"/>
                    </a:lnTo>
                    <a:lnTo>
                      <a:pt x="1002" y="344"/>
                    </a:lnTo>
                    <a:lnTo>
                      <a:pt x="991" y="356"/>
                    </a:lnTo>
                    <a:lnTo>
                      <a:pt x="981" y="367"/>
                    </a:lnTo>
                    <a:lnTo>
                      <a:pt x="968" y="377"/>
                    </a:lnTo>
                    <a:lnTo>
                      <a:pt x="956" y="386"/>
                    </a:lnTo>
                    <a:lnTo>
                      <a:pt x="789" y="484"/>
                    </a:lnTo>
                    <a:lnTo>
                      <a:pt x="948" y="484"/>
                    </a:lnTo>
                    <a:lnTo>
                      <a:pt x="1004" y="450"/>
                    </a:lnTo>
                    <a:lnTo>
                      <a:pt x="1025" y="438"/>
                    </a:lnTo>
                    <a:lnTo>
                      <a:pt x="1043" y="423"/>
                    </a:lnTo>
                    <a:lnTo>
                      <a:pt x="1060" y="405"/>
                    </a:lnTo>
                    <a:lnTo>
                      <a:pt x="1075" y="388"/>
                    </a:lnTo>
                    <a:lnTo>
                      <a:pt x="1088" y="369"/>
                    </a:lnTo>
                    <a:lnTo>
                      <a:pt x="1100" y="348"/>
                    </a:lnTo>
                    <a:lnTo>
                      <a:pt x="1109" y="326"/>
                    </a:lnTo>
                    <a:lnTo>
                      <a:pt x="1117" y="303"/>
                    </a:lnTo>
                    <a:lnTo>
                      <a:pt x="1121" y="279"/>
                    </a:lnTo>
                    <a:lnTo>
                      <a:pt x="1124" y="256"/>
                    </a:lnTo>
                    <a:lnTo>
                      <a:pt x="1125" y="232"/>
                    </a:lnTo>
                    <a:lnTo>
                      <a:pt x="1123" y="207"/>
                    </a:lnTo>
                    <a:lnTo>
                      <a:pt x="1118" y="184"/>
                    </a:lnTo>
                    <a:lnTo>
                      <a:pt x="1111" y="163"/>
                    </a:lnTo>
                    <a:lnTo>
                      <a:pt x="1102" y="139"/>
                    </a:lnTo>
                    <a:lnTo>
                      <a:pt x="1090" y="119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4" name="Rettangolo arrotondato 53"/>
              <p:cNvSpPr/>
              <p:nvPr/>
            </p:nvSpPr>
            <p:spPr>
              <a:xfrm>
                <a:off x="6579280" y="4589512"/>
                <a:ext cx="1008112" cy="1008112"/>
              </a:xfrm>
              <a:prstGeom prst="roundRect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0" name="Gruppo 29"/>
            <p:cNvGrpSpPr/>
            <p:nvPr/>
          </p:nvGrpSpPr>
          <p:grpSpPr>
            <a:xfrm>
              <a:off x="4133245" y="1898278"/>
              <a:ext cx="360000" cy="360000"/>
              <a:chOff x="2218648" y="4460024"/>
              <a:chExt cx="458233" cy="458233"/>
            </a:xfrm>
          </p:grpSpPr>
          <p:sp>
            <p:nvSpPr>
              <p:cNvPr id="51" name="Croce 50"/>
              <p:cNvSpPr/>
              <p:nvPr/>
            </p:nvSpPr>
            <p:spPr>
              <a:xfrm>
                <a:off x="2267744" y="4509120"/>
                <a:ext cx="360040" cy="360040"/>
              </a:xfrm>
              <a:prstGeom prst="plus">
                <a:avLst>
                  <a:gd name="adj" fmla="val 3285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ttangolo arrotondato 51"/>
              <p:cNvSpPr/>
              <p:nvPr/>
            </p:nvSpPr>
            <p:spPr>
              <a:xfrm>
                <a:off x="2218648" y="4460024"/>
                <a:ext cx="458233" cy="458233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1" name="Gruppo 30"/>
            <p:cNvGrpSpPr/>
            <p:nvPr/>
          </p:nvGrpSpPr>
          <p:grpSpPr>
            <a:xfrm>
              <a:off x="3701084" y="5499264"/>
              <a:ext cx="252000" cy="252000"/>
              <a:chOff x="5041509" y="5139825"/>
              <a:chExt cx="827998" cy="827998"/>
            </a:xfrm>
          </p:grpSpPr>
          <p:sp>
            <p:nvSpPr>
              <p:cNvPr id="45" name="Arco 44"/>
              <p:cNvSpPr/>
              <p:nvPr/>
            </p:nvSpPr>
            <p:spPr>
              <a:xfrm rot="18460739">
                <a:off x="5185522" y="5283834"/>
                <a:ext cx="539999" cy="539999"/>
              </a:xfrm>
              <a:prstGeom prst="arc">
                <a:avLst>
                  <a:gd name="adj1" fmla="val 16200000"/>
                  <a:gd name="adj2" fmla="val 11977377"/>
                </a:avLst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6" name="Gruppo 45"/>
              <p:cNvGrpSpPr/>
              <p:nvPr/>
            </p:nvGrpSpPr>
            <p:grpSpPr>
              <a:xfrm>
                <a:off x="5337212" y="5472585"/>
                <a:ext cx="236619" cy="179571"/>
                <a:chOff x="6999677" y="5114641"/>
                <a:chExt cx="236619" cy="179571"/>
              </a:xfrm>
            </p:grpSpPr>
            <p:cxnSp>
              <p:nvCxnSpPr>
                <p:cNvPr id="48" name="Connettore 1 47"/>
                <p:cNvCxnSpPr/>
                <p:nvPr/>
              </p:nvCxnSpPr>
              <p:spPr>
                <a:xfrm>
                  <a:off x="6999677" y="5114641"/>
                  <a:ext cx="236619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nettore 1 48"/>
                <p:cNvCxnSpPr/>
                <p:nvPr/>
              </p:nvCxnSpPr>
              <p:spPr>
                <a:xfrm>
                  <a:off x="6999677" y="5188060"/>
                  <a:ext cx="236619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1 49"/>
                <p:cNvCxnSpPr/>
                <p:nvPr/>
              </p:nvCxnSpPr>
              <p:spPr>
                <a:xfrm>
                  <a:off x="6999677" y="5294212"/>
                  <a:ext cx="236619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Ovale 46"/>
              <p:cNvSpPr/>
              <p:nvPr/>
            </p:nvSpPr>
            <p:spPr>
              <a:xfrm>
                <a:off x="5041509" y="5139825"/>
                <a:ext cx="827998" cy="827998"/>
              </a:xfrm>
              <a:prstGeom prst="ellipse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2" name="Rettangolo arrotondato 31"/>
            <p:cNvSpPr/>
            <p:nvPr/>
          </p:nvSpPr>
          <p:spPr>
            <a:xfrm>
              <a:off x="3648550" y="5445264"/>
              <a:ext cx="360000" cy="3600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3" name="Gruppo 32"/>
            <p:cNvGrpSpPr/>
            <p:nvPr/>
          </p:nvGrpSpPr>
          <p:grpSpPr>
            <a:xfrm>
              <a:off x="3635896" y="5010982"/>
              <a:ext cx="360000" cy="360000"/>
              <a:chOff x="8123860" y="4530669"/>
              <a:chExt cx="360000" cy="360000"/>
            </a:xfrm>
          </p:grpSpPr>
          <p:sp>
            <p:nvSpPr>
              <p:cNvPr id="40" name="Rettangolo arrotondato 39"/>
              <p:cNvSpPr/>
              <p:nvPr/>
            </p:nvSpPr>
            <p:spPr>
              <a:xfrm>
                <a:off x="8123860" y="4530669"/>
                <a:ext cx="360000" cy="360000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grpSp>
            <p:nvGrpSpPr>
              <p:cNvPr id="41" name="Gruppo 40"/>
              <p:cNvGrpSpPr/>
              <p:nvPr/>
            </p:nvGrpSpPr>
            <p:grpSpPr>
              <a:xfrm>
                <a:off x="8169971" y="4568960"/>
                <a:ext cx="207411" cy="269792"/>
                <a:chOff x="7149195" y="3959371"/>
                <a:chExt cx="410900" cy="534483"/>
              </a:xfrm>
            </p:grpSpPr>
            <p:sp>
              <p:nvSpPr>
                <p:cNvPr id="42" name="Ovale 41"/>
                <p:cNvSpPr/>
                <p:nvPr/>
              </p:nvSpPr>
              <p:spPr>
                <a:xfrm>
                  <a:off x="7445984" y="4190136"/>
                  <a:ext cx="114111" cy="114111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3" name="Figura a mano libera 42"/>
                <p:cNvSpPr/>
                <p:nvPr/>
              </p:nvSpPr>
              <p:spPr>
                <a:xfrm>
                  <a:off x="7209361" y="4270373"/>
                  <a:ext cx="327413" cy="223481"/>
                </a:xfrm>
                <a:custGeom>
                  <a:avLst/>
                  <a:gdLst>
                    <a:gd name="connsiteX0" fmla="*/ 338559 w 338559"/>
                    <a:gd name="connsiteY0" fmla="*/ 59635 h 250468"/>
                    <a:gd name="connsiteX1" fmla="*/ 278924 w 338559"/>
                    <a:gd name="connsiteY1" fmla="*/ 250466 h 250468"/>
                    <a:gd name="connsiteX2" fmla="*/ 24483 w 338559"/>
                    <a:gd name="connsiteY2" fmla="*/ 63611 h 250468"/>
                    <a:gd name="connsiteX3" fmla="*/ 24483 w 338559"/>
                    <a:gd name="connsiteY3" fmla="*/ 0 h 250468"/>
                    <a:gd name="connsiteX0" fmla="*/ 339116 w 339116"/>
                    <a:gd name="connsiteY0" fmla="*/ 59635 h 242591"/>
                    <a:gd name="connsiteX1" fmla="*/ 287358 w 339116"/>
                    <a:gd name="connsiteY1" fmla="*/ 242589 h 242591"/>
                    <a:gd name="connsiteX2" fmla="*/ 25040 w 339116"/>
                    <a:gd name="connsiteY2" fmla="*/ 63611 h 242591"/>
                    <a:gd name="connsiteX3" fmla="*/ 25040 w 339116"/>
                    <a:gd name="connsiteY3" fmla="*/ 0 h 242591"/>
                    <a:gd name="connsiteX0" fmla="*/ 327414 w 327414"/>
                    <a:gd name="connsiteY0" fmla="*/ 59635 h 245759"/>
                    <a:gd name="connsiteX1" fmla="*/ 275656 w 327414"/>
                    <a:gd name="connsiteY1" fmla="*/ 242589 h 245759"/>
                    <a:gd name="connsiteX2" fmla="*/ 97345 w 327414"/>
                    <a:gd name="connsiteY2" fmla="*/ 167591 h 245759"/>
                    <a:gd name="connsiteX3" fmla="*/ 13338 w 327414"/>
                    <a:gd name="connsiteY3" fmla="*/ 63611 h 245759"/>
                    <a:gd name="connsiteX4" fmla="*/ 13338 w 327414"/>
                    <a:gd name="connsiteY4" fmla="*/ 0 h 245759"/>
                    <a:gd name="connsiteX0" fmla="*/ 327414 w 327414"/>
                    <a:gd name="connsiteY0" fmla="*/ 59635 h 223482"/>
                    <a:gd name="connsiteX1" fmla="*/ 259902 w 327414"/>
                    <a:gd name="connsiteY1" fmla="*/ 218961 h 223482"/>
                    <a:gd name="connsiteX2" fmla="*/ 97345 w 327414"/>
                    <a:gd name="connsiteY2" fmla="*/ 167591 h 223482"/>
                    <a:gd name="connsiteX3" fmla="*/ 13338 w 327414"/>
                    <a:gd name="connsiteY3" fmla="*/ 63611 h 223482"/>
                    <a:gd name="connsiteX4" fmla="*/ 13338 w 327414"/>
                    <a:gd name="connsiteY4" fmla="*/ 0 h 223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7414" h="223482">
                      <a:moveTo>
                        <a:pt x="327414" y="59635"/>
                      </a:moveTo>
                      <a:cubicBezTo>
                        <a:pt x="323769" y="154719"/>
                        <a:pt x="298247" y="200968"/>
                        <a:pt x="259902" y="218961"/>
                      </a:cubicBezTo>
                      <a:cubicBezTo>
                        <a:pt x="221557" y="236954"/>
                        <a:pt x="141065" y="197421"/>
                        <a:pt x="97345" y="167591"/>
                      </a:cubicBezTo>
                      <a:cubicBezTo>
                        <a:pt x="53625" y="137761"/>
                        <a:pt x="27339" y="91543"/>
                        <a:pt x="13338" y="63611"/>
                      </a:cubicBezTo>
                      <a:cubicBezTo>
                        <a:pt x="-663" y="35679"/>
                        <a:pt x="-7866" y="10933"/>
                        <a:pt x="13338" y="0"/>
                      </a:cubicBezTo>
                    </a:path>
                  </a:pathLst>
                </a:custGeom>
                <a:noFill/>
                <a:ln w="127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4" name="Figura a mano libera 43"/>
                <p:cNvSpPr/>
                <p:nvPr/>
              </p:nvSpPr>
              <p:spPr>
                <a:xfrm>
                  <a:off x="7149195" y="3959371"/>
                  <a:ext cx="254732" cy="313717"/>
                </a:xfrm>
                <a:custGeom>
                  <a:avLst/>
                  <a:gdLst>
                    <a:gd name="connsiteX0" fmla="*/ 199060 w 254732"/>
                    <a:gd name="connsiteY0" fmla="*/ 54850 h 313717"/>
                    <a:gd name="connsiteX1" fmla="*/ 254719 w 254732"/>
                    <a:gd name="connsiteY1" fmla="*/ 66777 h 313717"/>
                    <a:gd name="connsiteX2" fmla="*/ 203035 w 254732"/>
                    <a:gd name="connsiteY2" fmla="*/ 253633 h 313717"/>
                    <a:gd name="connsiteX3" fmla="*/ 79790 w 254732"/>
                    <a:gd name="connsiteY3" fmla="*/ 313267 h 313717"/>
                    <a:gd name="connsiteX4" fmla="*/ 277 w 254732"/>
                    <a:gd name="connsiteY4" fmla="*/ 229779 h 313717"/>
                    <a:gd name="connsiteX5" fmla="*/ 55936 w 254732"/>
                    <a:gd name="connsiteY5" fmla="*/ 15093 h 313717"/>
                    <a:gd name="connsiteX6" fmla="*/ 119547 w 254732"/>
                    <a:gd name="connsiteY6" fmla="*/ 34972 h 31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4732" h="313717">
                      <a:moveTo>
                        <a:pt x="199060" y="54850"/>
                      </a:moveTo>
                      <a:cubicBezTo>
                        <a:pt x="226558" y="44248"/>
                        <a:pt x="254057" y="33647"/>
                        <a:pt x="254719" y="66777"/>
                      </a:cubicBezTo>
                      <a:cubicBezTo>
                        <a:pt x="255381" y="99907"/>
                        <a:pt x="232190" y="212551"/>
                        <a:pt x="203035" y="253633"/>
                      </a:cubicBezTo>
                      <a:cubicBezTo>
                        <a:pt x="173880" y="294715"/>
                        <a:pt x="113583" y="317243"/>
                        <a:pt x="79790" y="313267"/>
                      </a:cubicBezTo>
                      <a:cubicBezTo>
                        <a:pt x="45997" y="309291"/>
                        <a:pt x="4253" y="279475"/>
                        <a:pt x="277" y="229779"/>
                      </a:cubicBezTo>
                      <a:cubicBezTo>
                        <a:pt x="-3699" y="180083"/>
                        <a:pt x="36058" y="47561"/>
                        <a:pt x="55936" y="15093"/>
                      </a:cubicBezTo>
                      <a:cubicBezTo>
                        <a:pt x="75814" y="-17375"/>
                        <a:pt x="97680" y="8798"/>
                        <a:pt x="119547" y="34972"/>
                      </a:cubicBezTo>
                    </a:path>
                  </a:pathLst>
                </a:custGeom>
                <a:noFill/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grpSp>
          <p:nvGrpSpPr>
            <p:cNvPr id="34" name="Gruppo 33"/>
            <p:cNvGrpSpPr/>
            <p:nvPr/>
          </p:nvGrpSpPr>
          <p:grpSpPr>
            <a:xfrm>
              <a:off x="3647084" y="4546984"/>
              <a:ext cx="360000" cy="360000"/>
              <a:chOff x="2915816" y="4276561"/>
              <a:chExt cx="1060002" cy="1060002"/>
            </a:xfrm>
          </p:grpSpPr>
          <p:sp>
            <p:nvSpPr>
              <p:cNvPr id="37" name="Rettangolo 36"/>
              <p:cNvSpPr/>
              <p:nvPr/>
            </p:nvSpPr>
            <p:spPr>
              <a:xfrm>
                <a:off x="3131158" y="4570229"/>
                <a:ext cx="636001" cy="2159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>
              <a:xfrm rot="16200000">
                <a:off x="3074816" y="4709557"/>
                <a:ext cx="742001" cy="21599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ttangolo arrotondato 38"/>
              <p:cNvSpPr/>
              <p:nvPr/>
            </p:nvSpPr>
            <p:spPr>
              <a:xfrm>
                <a:off x="2915816" y="4276561"/>
                <a:ext cx="1060002" cy="1060002"/>
              </a:xfrm>
              <a:prstGeom prst="round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</p:grpSp>
        <p:sp>
          <p:nvSpPr>
            <p:cNvPr id="35" name="Ovale 34"/>
            <p:cNvSpPr/>
            <p:nvPr/>
          </p:nvSpPr>
          <p:spPr>
            <a:xfrm>
              <a:off x="2771800" y="3386997"/>
              <a:ext cx="180000" cy="18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Figura a mano libera 35"/>
            <p:cNvSpPr/>
            <p:nvPr/>
          </p:nvSpPr>
          <p:spPr>
            <a:xfrm flipV="1">
              <a:off x="2357745" y="3566997"/>
              <a:ext cx="414056" cy="1628646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091622"/>
                <a:gd name="connsiteY0" fmla="*/ 488582 h 488582"/>
                <a:gd name="connsiteX1" fmla="*/ 299184 w 4091622"/>
                <a:gd name="connsiteY1" fmla="*/ 0 h 488582"/>
                <a:gd name="connsiteX2" fmla="*/ 4091622 w 4091622"/>
                <a:gd name="connsiteY2" fmla="*/ 18621 h 488582"/>
                <a:gd name="connsiteX3" fmla="*/ 4091622 w 4091622"/>
                <a:gd name="connsiteY3" fmla="*/ 18621 h 488582"/>
                <a:gd name="connsiteX0" fmla="*/ 0 w 4049346"/>
                <a:gd name="connsiteY0" fmla="*/ 523530 h 523530"/>
                <a:gd name="connsiteX1" fmla="*/ 256908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30756 h 530756"/>
                <a:gd name="connsiteX1" fmla="*/ 669695 w 4049346"/>
                <a:gd name="connsiteY1" fmla="*/ 0 h 530756"/>
                <a:gd name="connsiteX2" fmla="*/ 4049346 w 4049346"/>
                <a:gd name="connsiteY2" fmla="*/ 25847 h 530756"/>
                <a:gd name="connsiteX3" fmla="*/ 4049346 w 4049346"/>
                <a:gd name="connsiteY3" fmla="*/ 25847 h 530756"/>
                <a:gd name="connsiteX0" fmla="*/ 0 w 4299690"/>
                <a:gd name="connsiteY0" fmla="*/ 544552 h 544552"/>
                <a:gd name="connsiteX1" fmla="*/ 669695 w 4299690"/>
                <a:gd name="connsiteY1" fmla="*/ 13796 h 544552"/>
                <a:gd name="connsiteX2" fmla="*/ 4049346 w 4299690"/>
                <a:gd name="connsiteY2" fmla="*/ 39643 h 544552"/>
                <a:gd name="connsiteX3" fmla="*/ 4049346 w 4299690"/>
                <a:gd name="connsiteY3" fmla="*/ 0 h 544552"/>
                <a:gd name="connsiteX0" fmla="*/ 0 w 4290214"/>
                <a:gd name="connsiteY0" fmla="*/ 544552 h 544552"/>
                <a:gd name="connsiteX1" fmla="*/ 669695 w 4290214"/>
                <a:gd name="connsiteY1" fmla="*/ 13796 h 544552"/>
                <a:gd name="connsiteX2" fmla="*/ 4036494 w 4290214"/>
                <a:gd name="connsiteY2" fmla="*/ 5663 h 544552"/>
                <a:gd name="connsiteX3" fmla="*/ 4049346 w 4290214"/>
                <a:gd name="connsiteY3" fmla="*/ 0 h 544552"/>
                <a:gd name="connsiteX0" fmla="*/ 0 w 4290214"/>
                <a:gd name="connsiteY0" fmla="*/ 589858 h 589858"/>
                <a:gd name="connsiteX1" fmla="*/ 669695 w 4290214"/>
                <a:gd name="connsiteY1" fmla="*/ 59102 h 589858"/>
                <a:gd name="connsiteX2" fmla="*/ 4036494 w 4290214"/>
                <a:gd name="connsiteY2" fmla="*/ 50969 h 589858"/>
                <a:gd name="connsiteX3" fmla="*/ 4049347 w 4290214"/>
                <a:gd name="connsiteY3" fmla="*/ 0 h 589858"/>
                <a:gd name="connsiteX0" fmla="*/ 0 w 4036494"/>
                <a:gd name="connsiteY0" fmla="*/ 538889 h 538889"/>
                <a:gd name="connsiteX1" fmla="*/ 669695 w 4036494"/>
                <a:gd name="connsiteY1" fmla="*/ 8133 h 538889"/>
                <a:gd name="connsiteX2" fmla="*/ 4036494 w 4036494"/>
                <a:gd name="connsiteY2" fmla="*/ 0 h 538889"/>
                <a:gd name="connsiteX0" fmla="*/ 0 w 4036494"/>
                <a:gd name="connsiteY0" fmla="*/ 530756 h 530756"/>
                <a:gd name="connsiteX1" fmla="*/ 669695 w 4036494"/>
                <a:gd name="connsiteY1" fmla="*/ 0 h 530756"/>
                <a:gd name="connsiteX2" fmla="*/ 4036494 w 4036494"/>
                <a:gd name="connsiteY2" fmla="*/ 6025 h 530756"/>
                <a:gd name="connsiteX0" fmla="*/ 0 w 4036494"/>
                <a:gd name="connsiteY0" fmla="*/ 524731 h 524731"/>
                <a:gd name="connsiteX1" fmla="*/ 836766 w 4036494"/>
                <a:gd name="connsiteY1" fmla="*/ 113 h 524731"/>
                <a:gd name="connsiteX2" fmla="*/ 4036494 w 4036494"/>
                <a:gd name="connsiteY2" fmla="*/ 0 h 524731"/>
                <a:gd name="connsiteX0" fmla="*/ 0 w 4036494"/>
                <a:gd name="connsiteY0" fmla="*/ 524731 h 524731"/>
                <a:gd name="connsiteX1" fmla="*/ 713345 w 4036494"/>
                <a:gd name="connsiteY1" fmla="*/ 113 h 524731"/>
                <a:gd name="connsiteX2" fmla="*/ 4036494 w 4036494"/>
                <a:gd name="connsiteY2" fmla="*/ 0 h 52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6494" h="524731">
                  <a:moveTo>
                    <a:pt x="0" y="524731"/>
                  </a:moveTo>
                  <a:lnTo>
                    <a:pt x="713345" y="113"/>
                  </a:lnTo>
                  <a:lnTo>
                    <a:pt x="4036494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2" name="Gruppo 71"/>
          <p:cNvGrpSpPr/>
          <p:nvPr/>
        </p:nvGrpSpPr>
        <p:grpSpPr>
          <a:xfrm>
            <a:off x="4035399" y="2878916"/>
            <a:ext cx="2480817" cy="1401917"/>
            <a:chOff x="4283968" y="3120484"/>
            <a:chExt cx="2480817" cy="1401917"/>
          </a:xfrm>
        </p:grpSpPr>
        <p:sp>
          <p:nvSpPr>
            <p:cNvPr id="73" name="Striscia diagonale 72"/>
            <p:cNvSpPr/>
            <p:nvPr/>
          </p:nvSpPr>
          <p:spPr>
            <a:xfrm rot="2700000">
              <a:off x="4566411" y="4238846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4" name="Striscia diagonale 73"/>
            <p:cNvSpPr/>
            <p:nvPr/>
          </p:nvSpPr>
          <p:spPr>
            <a:xfrm rot="2700000">
              <a:off x="5297952" y="4221859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75" name="Striscia diagonale 74"/>
            <p:cNvSpPr/>
            <p:nvPr/>
          </p:nvSpPr>
          <p:spPr>
            <a:xfrm rot="2700000">
              <a:off x="6422503" y="4204872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76" name="Gruppo 75"/>
            <p:cNvGrpSpPr/>
            <p:nvPr/>
          </p:nvGrpSpPr>
          <p:grpSpPr>
            <a:xfrm>
              <a:off x="4283968" y="3120484"/>
              <a:ext cx="2480817" cy="1260836"/>
              <a:chOff x="4283968" y="3120484"/>
              <a:chExt cx="2480817" cy="1260836"/>
            </a:xfrm>
          </p:grpSpPr>
          <p:sp>
            <p:nvSpPr>
              <p:cNvPr id="77" name="Rettangolo arrotondato 76"/>
              <p:cNvSpPr/>
              <p:nvPr/>
            </p:nvSpPr>
            <p:spPr>
              <a:xfrm rot="1740000">
                <a:off x="6243451" y="3987739"/>
                <a:ext cx="100159" cy="25167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78" name="Rettangolo arrotondato 77"/>
              <p:cNvSpPr/>
              <p:nvPr/>
            </p:nvSpPr>
            <p:spPr>
              <a:xfrm>
                <a:off x="6470711" y="3582858"/>
                <a:ext cx="206994" cy="196364"/>
              </a:xfrm>
              <a:prstGeom prst="roundRect">
                <a:avLst>
                  <a:gd name="adj" fmla="val 3058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ttangolo arrotondato 78"/>
              <p:cNvSpPr/>
              <p:nvPr/>
            </p:nvSpPr>
            <p:spPr>
              <a:xfrm>
                <a:off x="4434775" y="3140967"/>
                <a:ext cx="507414" cy="377027"/>
              </a:xfrm>
              <a:prstGeom prst="round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ttangolo 79"/>
              <p:cNvSpPr/>
              <p:nvPr/>
            </p:nvSpPr>
            <p:spPr>
              <a:xfrm>
                <a:off x="4388521" y="3602993"/>
                <a:ext cx="599923" cy="1417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81" name="Connettore 1 80"/>
              <p:cNvCxnSpPr/>
              <p:nvPr/>
            </p:nvCxnSpPr>
            <p:spPr>
              <a:xfrm>
                <a:off x="4283968" y="3816280"/>
                <a:ext cx="1996218" cy="0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e 81"/>
              <p:cNvSpPr/>
              <p:nvPr/>
            </p:nvSpPr>
            <p:spPr>
              <a:xfrm>
                <a:off x="4600177" y="3348498"/>
                <a:ext cx="216024" cy="2160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3" name="Rettangolo arrotondato 82"/>
              <p:cNvSpPr/>
              <p:nvPr/>
            </p:nvSpPr>
            <p:spPr>
              <a:xfrm>
                <a:off x="4510189" y="3600280"/>
                <a:ext cx="396000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Rettangolo arrotondato 83"/>
              <p:cNvSpPr/>
              <p:nvPr/>
            </p:nvSpPr>
            <p:spPr>
              <a:xfrm>
                <a:off x="4474189" y="3678998"/>
                <a:ext cx="468000" cy="454598"/>
              </a:xfrm>
              <a:prstGeom prst="roundRect">
                <a:avLst>
                  <a:gd name="adj" fmla="val 15095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4663195" y="4133596"/>
                <a:ext cx="89988" cy="2477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Rettangolo arrotondato 85"/>
              <p:cNvSpPr/>
              <p:nvPr/>
            </p:nvSpPr>
            <p:spPr>
              <a:xfrm>
                <a:off x="5166316" y="3140966"/>
                <a:ext cx="507414" cy="360041"/>
              </a:xfrm>
              <a:prstGeom prst="round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ttangolo 86"/>
              <p:cNvSpPr/>
              <p:nvPr/>
            </p:nvSpPr>
            <p:spPr>
              <a:xfrm>
                <a:off x="5120062" y="3591158"/>
                <a:ext cx="599923" cy="1417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Ovale 87"/>
              <p:cNvSpPr/>
              <p:nvPr/>
            </p:nvSpPr>
            <p:spPr>
              <a:xfrm>
                <a:off x="5331718" y="3348498"/>
                <a:ext cx="216024" cy="2160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9" name="Rettangolo arrotondato 88"/>
              <p:cNvSpPr/>
              <p:nvPr/>
            </p:nvSpPr>
            <p:spPr>
              <a:xfrm>
                <a:off x="5241730" y="3583293"/>
                <a:ext cx="396000" cy="216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ttangolo arrotondato 89"/>
              <p:cNvSpPr/>
              <p:nvPr/>
            </p:nvSpPr>
            <p:spPr>
              <a:xfrm>
                <a:off x="5205730" y="3662011"/>
                <a:ext cx="468000" cy="454598"/>
              </a:xfrm>
              <a:prstGeom prst="roundRect">
                <a:avLst>
                  <a:gd name="adj" fmla="val 15095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Rettangolo 90"/>
              <p:cNvSpPr/>
              <p:nvPr/>
            </p:nvSpPr>
            <p:spPr>
              <a:xfrm>
                <a:off x="5394736" y="4116609"/>
                <a:ext cx="89988" cy="2477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2" name="Rettangolo arrotondato 91"/>
              <p:cNvSpPr/>
              <p:nvPr/>
            </p:nvSpPr>
            <p:spPr>
              <a:xfrm>
                <a:off x="6296785" y="3645024"/>
                <a:ext cx="468000" cy="454598"/>
              </a:xfrm>
              <a:prstGeom prst="roundRect">
                <a:avLst>
                  <a:gd name="adj" fmla="val 15095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Rettangolo 92"/>
              <p:cNvSpPr/>
              <p:nvPr/>
            </p:nvSpPr>
            <p:spPr>
              <a:xfrm>
                <a:off x="6530781" y="4099622"/>
                <a:ext cx="89988" cy="24772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Ovale 93"/>
              <p:cNvSpPr/>
              <p:nvPr/>
            </p:nvSpPr>
            <p:spPr>
              <a:xfrm>
                <a:off x="6404745" y="3348498"/>
                <a:ext cx="216024" cy="2160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Rettangolo 94"/>
              <p:cNvSpPr/>
              <p:nvPr/>
            </p:nvSpPr>
            <p:spPr>
              <a:xfrm>
                <a:off x="5882673" y="3594643"/>
                <a:ext cx="216024" cy="14170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Striscia diagonale 95"/>
              <p:cNvSpPr/>
              <p:nvPr/>
            </p:nvSpPr>
            <p:spPr>
              <a:xfrm rot="18916299">
                <a:off x="5887739" y="3178874"/>
                <a:ext cx="282879" cy="284224"/>
              </a:xfrm>
              <a:prstGeom prst="diagStripe">
                <a:avLst>
                  <a:gd name="adj" fmla="val 598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ettangolo 96"/>
              <p:cNvSpPr/>
              <p:nvPr/>
            </p:nvSpPr>
            <p:spPr>
              <a:xfrm>
                <a:off x="6049192" y="3120484"/>
                <a:ext cx="63624" cy="4034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Triangolo rettangolo 97"/>
              <p:cNvSpPr/>
              <p:nvPr/>
            </p:nvSpPr>
            <p:spPr>
              <a:xfrm>
                <a:off x="6118251" y="3668823"/>
                <a:ext cx="144000" cy="360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Rettangolo 98"/>
              <p:cNvSpPr/>
              <p:nvPr/>
            </p:nvSpPr>
            <p:spPr>
              <a:xfrm>
                <a:off x="6116721" y="3699757"/>
                <a:ext cx="144000" cy="3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Ritardo 99"/>
              <p:cNvSpPr/>
              <p:nvPr/>
            </p:nvSpPr>
            <p:spPr>
              <a:xfrm rot="16200000">
                <a:off x="5691273" y="3661844"/>
                <a:ext cx="57424" cy="82944"/>
              </a:xfrm>
              <a:prstGeom prst="flowChartDela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aseline="-25000" dirty="0"/>
              </a:p>
            </p:txBody>
          </p:sp>
          <p:sp>
            <p:nvSpPr>
              <p:cNvPr id="101" name="Ritardo 100"/>
              <p:cNvSpPr/>
              <p:nvPr/>
            </p:nvSpPr>
            <p:spPr>
              <a:xfrm rot="16200000">
                <a:off x="4959732" y="3675560"/>
                <a:ext cx="57424" cy="82944"/>
              </a:xfrm>
              <a:prstGeom prst="flowChartDela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aseline="-25000" dirty="0"/>
              </a:p>
            </p:txBody>
          </p:sp>
        </p:grpSp>
      </p:grpSp>
      <p:grpSp>
        <p:nvGrpSpPr>
          <p:cNvPr id="108" name="Gruppo 107"/>
          <p:cNvGrpSpPr/>
          <p:nvPr/>
        </p:nvGrpSpPr>
        <p:grpSpPr>
          <a:xfrm rot="19141331">
            <a:off x="6316200" y="1437818"/>
            <a:ext cx="374043" cy="898502"/>
            <a:chOff x="6592887" y="1106150"/>
            <a:chExt cx="374043" cy="898502"/>
          </a:xfrm>
        </p:grpSpPr>
        <p:pic>
          <p:nvPicPr>
            <p:cNvPr id="109" name="Immagine 10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887" y="1106150"/>
              <a:ext cx="369152" cy="898502"/>
            </a:xfrm>
            <a:prstGeom prst="rect">
              <a:avLst/>
            </a:prstGeom>
          </p:spPr>
        </p:pic>
        <p:sp>
          <p:nvSpPr>
            <p:cNvPr id="110" name="Ovale 109"/>
            <p:cNvSpPr/>
            <p:nvPr/>
          </p:nvSpPr>
          <p:spPr>
            <a:xfrm>
              <a:off x="6775763" y="1339084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Ovale 110"/>
            <p:cNvSpPr/>
            <p:nvPr/>
          </p:nvSpPr>
          <p:spPr>
            <a:xfrm>
              <a:off x="6811763" y="1421146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Ovale 111"/>
            <p:cNvSpPr/>
            <p:nvPr/>
          </p:nvSpPr>
          <p:spPr>
            <a:xfrm>
              <a:off x="6770473" y="1431298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Ovale 112"/>
            <p:cNvSpPr/>
            <p:nvPr/>
          </p:nvSpPr>
          <p:spPr>
            <a:xfrm>
              <a:off x="6667743" y="1264908"/>
              <a:ext cx="299187" cy="29918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4" name="Gruppo 113"/>
          <p:cNvGrpSpPr/>
          <p:nvPr/>
        </p:nvGrpSpPr>
        <p:grpSpPr>
          <a:xfrm>
            <a:off x="7001116" y="2371652"/>
            <a:ext cx="716396" cy="705895"/>
            <a:chOff x="7372199" y="2446712"/>
            <a:chExt cx="782931" cy="782931"/>
          </a:xfrm>
        </p:grpSpPr>
        <p:sp>
          <p:nvSpPr>
            <p:cNvPr id="115" name="Ovale 114"/>
            <p:cNvSpPr/>
            <p:nvPr/>
          </p:nvSpPr>
          <p:spPr>
            <a:xfrm>
              <a:off x="7372199" y="2446712"/>
              <a:ext cx="782931" cy="782931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6" name="Gruppo 115"/>
            <p:cNvGrpSpPr/>
            <p:nvPr/>
          </p:nvGrpSpPr>
          <p:grpSpPr>
            <a:xfrm>
              <a:off x="7664395" y="2889082"/>
              <a:ext cx="223838" cy="263525"/>
              <a:chOff x="7400925" y="2978150"/>
              <a:chExt cx="223838" cy="263525"/>
            </a:xfrm>
          </p:grpSpPr>
          <p:sp>
            <p:nvSpPr>
              <p:cNvPr id="202" name="Freeform 111"/>
              <p:cNvSpPr>
                <a:spLocks/>
              </p:cNvSpPr>
              <p:nvPr/>
            </p:nvSpPr>
            <p:spPr bwMode="auto">
              <a:xfrm>
                <a:off x="7400925" y="2978150"/>
                <a:ext cx="223838" cy="263525"/>
              </a:xfrm>
              <a:custGeom>
                <a:avLst/>
                <a:gdLst>
                  <a:gd name="T0" fmla="*/ 207 w 281"/>
                  <a:gd name="T1" fmla="*/ 312 h 330"/>
                  <a:gd name="T2" fmla="*/ 186 w 281"/>
                  <a:gd name="T3" fmla="*/ 322 h 330"/>
                  <a:gd name="T4" fmla="*/ 167 w 281"/>
                  <a:gd name="T5" fmla="*/ 330 h 330"/>
                  <a:gd name="T6" fmla="*/ 146 w 281"/>
                  <a:gd name="T7" fmla="*/ 328 h 330"/>
                  <a:gd name="T8" fmla="*/ 128 w 281"/>
                  <a:gd name="T9" fmla="*/ 315 h 330"/>
                  <a:gd name="T10" fmla="*/ 118 w 281"/>
                  <a:gd name="T11" fmla="*/ 297 h 330"/>
                  <a:gd name="T12" fmla="*/ 113 w 281"/>
                  <a:gd name="T13" fmla="*/ 298 h 330"/>
                  <a:gd name="T14" fmla="*/ 102 w 281"/>
                  <a:gd name="T15" fmla="*/ 300 h 330"/>
                  <a:gd name="T16" fmla="*/ 87 w 281"/>
                  <a:gd name="T17" fmla="*/ 288 h 330"/>
                  <a:gd name="T18" fmla="*/ 73 w 281"/>
                  <a:gd name="T19" fmla="*/ 262 h 330"/>
                  <a:gd name="T20" fmla="*/ 64 w 281"/>
                  <a:gd name="T21" fmla="*/ 251 h 330"/>
                  <a:gd name="T22" fmla="*/ 61 w 281"/>
                  <a:gd name="T23" fmla="*/ 250 h 330"/>
                  <a:gd name="T24" fmla="*/ 49 w 281"/>
                  <a:gd name="T25" fmla="*/ 241 h 330"/>
                  <a:gd name="T26" fmla="*/ 30 w 281"/>
                  <a:gd name="T27" fmla="*/ 222 h 330"/>
                  <a:gd name="T28" fmla="*/ 17 w 281"/>
                  <a:gd name="T29" fmla="*/ 187 h 330"/>
                  <a:gd name="T30" fmla="*/ 3 w 281"/>
                  <a:gd name="T31" fmla="*/ 145 h 330"/>
                  <a:gd name="T32" fmla="*/ 0 w 281"/>
                  <a:gd name="T33" fmla="*/ 108 h 330"/>
                  <a:gd name="T34" fmla="*/ 4 w 281"/>
                  <a:gd name="T35" fmla="*/ 84 h 330"/>
                  <a:gd name="T36" fmla="*/ 15 w 281"/>
                  <a:gd name="T37" fmla="*/ 61 h 330"/>
                  <a:gd name="T38" fmla="*/ 30 w 281"/>
                  <a:gd name="T39" fmla="*/ 41 h 330"/>
                  <a:gd name="T40" fmla="*/ 43 w 281"/>
                  <a:gd name="T41" fmla="*/ 27 h 330"/>
                  <a:gd name="T42" fmla="*/ 54 w 281"/>
                  <a:gd name="T43" fmla="*/ 21 h 330"/>
                  <a:gd name="T44" fmla="*/ 65 w 281"/>
                  <a:gd name="T45" fmla="*/ 16 h 330"/>
                  <a:gd name="T46" fmla="*/ 77 w 281"/>
                  <a:gd name="T47" fmla="*/ 12 h 330"/>
                  <a:gd name="T48" fmla="*/ 92 w 281"/>
                  <a:gd name="T49" fmla="*/ 8 h 330"/>
                  <a:gd name="T50" fmla="*/ 109 w 281"/>
                  <a:gd name="T51" fmla="*/ 2 h 330"/>
                  <a:gd name="T52" fmla="*/ 124 w 281"/>
                  <a:gd name="T53" fmla="*/ 0 h 330"/>
                  <a:gd name="T54" fmla="*/ 138 w 281"/>
                  <a:gd name="T55" fmla="*/ 2 h 330"/>
                  <a:gd name="T56" fmla="*/ 148 w 281"/>
                  <a:gd name="T57" fmla="*/ 9 h 330"/>
                  <a:gd name="T58" fmla="*/ 159 w 281"/>
                  <a:gd name="T59" fmla="*/ 15 h 330"/>
                  <a:gd name="T60" fmla="*/ 169 w 281"/>
                  <a:gd name="T61" fmla="*/ 19 h 330"/>
                  <a:gd name="T62" fmla="*/ 178 w 281"/>
                  <a:gd name="T63" fmla="*/ 24 h 330"/>
                  <a:gd name="T64" fmla="*/ 194 w 281"/>
                  <a:gd name="T65" fmla="*/ 34 h 330"/>
                  <a:gd name="T66" fmla="*/ 217 w 281"/>
                  <a:gd name="T67" fmla="*/ 61 h 330"/>
                  <a:gd name="T68" fmla="*/ 239 w 281"/>
                  <a:gd name="T69" fmla="*/ 92 h 330"/>
                  <a:gd name="T70" fmla="*/ 255 w 281"/>
                  <a:gd name="T71" fmla="*/ 116 h 330"/>
                  <a:gd name="T72" fmla="*/ 267 w 281"/>
                  <a:gd name="T73" fmla="*/ 141 h 330"/>
                  <a:gd name="T74" fmla="*/ 276 w 281"/>
                  <a:gd name="T75" fmla="*/ 183 h 330"/>
                  <a:gd name="T76" fmla="*/ 281 w 281"/>
                  <a:gd name="T77" fmla="*/ 218 h 330"/>
                  <a:gd name="T78" fmla="*/ 277 w 281"/>
                  <a:gd name="T79" fmla="*/ 248 h 330"/>
                  <a:gd name="T80" fmla="*/ 262 w 281"/>
                  <a:gd name="T81" fmla="*/ 266 h 330"/>
                  <a:gd name="T82" fmla="*/ 251 w 281"/>
                  <a:gd name="T83" fmla="*/ 271 h 330"/>
                  <a:gd name="T84" fmla="*/ 238 w 281"/>
                  <a:gd name="T85" fmla="*/ 265 h 330"/>
                  <a:gd name="T86" fmla="*/ 230 w 281"/>
                  <a:gd name="T87" fmla="*/ 270 h 330"/>
                  <a:gd name="T88" fmla="*/ 232 w 281"/>
                  <a:gd name="T89" fmla="*/ 281 h 330"/>
                  <a:gd name="T90" fmla="*/ 227 w 281"/>
                  <a:gd name="T91" fmla="*/ 284 h 330"/>
                  <a:gd name="T92" fmla="*/ 227 w 281"/>
                  <a:gd name="T93" fmla="*/ 290 h 330"/>
                  <a:gd name="T94" fmla="*/ 227 w 281"/>
                  <a:gd name="T95" fmla="*/ 298 h 330"/>
                  <a:gd name="T96" fmla="*/ 223 w 281"/>
                  <a:gd name="T97" fmla="*/ 303 h 330"/>
                  <a:gd name="T98" fmla="*/ 220 w 281"/>
                  <a:gd name="T99" fmla="*/ 30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1" h="330">
                    <a:moveTo>
                      <a:pt x="216" y="307"/>
                    </a:moveTo>
                    <a:lnTo>
                      <a:pt x="207" y="312"/>
                    </a:lnTo>
                    <a:lnTo>
                      <a:pt x="197" y="318"/>
                    </a:lnTo>
                    <a:lnTo>
                      <a:pt x="186" y="322"/>
                    </a:lnTo>
                    <a:lnTo>
                      <a:pt x="177" y="327"/>
                    </a:lnTo>
                    <a:lnTo>
                      <a:pt x="167" y="330"/>
                    </a:lnTo>
                    <a:lnTo>
                      <a:pt x="156" y="330"/>
                    </a:lnTo>
                    <a:lnTo>
                      <a:pt x="146" y="328"/>
                    </a:lnTo>
                    <a:lnTo>
                      <a:pt x="137" y="323"/>
                    </a:lnTo>
                    <a:lnTo>
                      <a:pt x="128" y="315"/>
                    </a:lnTo>
                    <a:lnTo>
                      <a:pt x="122" y="305"/>
                    </a:lnTo>
                    <a:lnTo>
                      <a:pt x="118" y="297"/>
                    </a:lnTo>
                    <a:lnTo>
                      <a:pt x="116" y="294"/>
                    </a:lnTo>
                    <a:lnTo>
                      <a:pt x="113" y="298"/>
                    </a:lnTo>
                    <a:lnTo>
                      <a:pt x="108" y="300"/>
                    </a:lnTo>
                    <a:lnTo>
                      <a:pt x="102" y="300"/>
                    </a:lnTo>
                    <a:lnTo>
                      <a:pt x="98" y="298"/>
                    </a:lnTo>
                    <a:lnTo>
                      <a:pt x="87" y="288"/>
                    </a:lnTo>
                    <a:lnTo>
                      <a:pt x="80" y="276"/>
                    </a:lnTo>
                    <a:lnTo>
                      <a:pt x="73" y="262"/>
                    </a:lnTo>
                    <a:lnTo>
                      <a:pt x="65" y="251"/>
                    </a:lnTo>
                    <a:lnTo>
                      <a:pt x="64" y="251"/>
                    </a:lnTo>
                    <a:lnTo>
                      <a:pt x="63" y="250"/>
                    </a:lnTo>
                    <a:lnTo>
                      <a:pt x="61" y="250"/>
                    </a:lnTo>
                    <a:lnTo>
                      <a:pt x="58" y="248"/>
                    </a:lnTo>
                    <a:lnTo>
                      <a:pt x="49" y="241"/>
                    </a:lnTo>
                    <a:lnTo>
                      <a:pt x="39" y="232"/>
                    </a:lnTo>
                    <a:lnTo>
                      <a:pt x="30" y="222"/>
                    </a:lnTo>
                    <a:lnTo>
                      <a:pt x="25" y="210"/>
                    </a:lnTo>
                    <a:lnTo>
                      <a:pt x="17" y="187"/>
                    </a:lnTo>
                    <a:lnTo>
                      <a:pt x="10" y="167"/>
                    </a:lnTo>
                    <a:lnTo>
                      <a:pt x="3" y="145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1" y="95"/>
                    </a:lnTo>
                    <a:lnTo>
                      <a:pt x="4" y="84"/>
                    </a:lnTo>
                    <a:lnTo>
                      <a:pt x="9" y="72"/>
                    </a:lnTo>
                    <a:lnTo>
                      <a:pt x="15" y="61"/>
                    </a:lnTo>
                    <a:lnTo>
                      <a:pt x="22" y="50"/>
                    </a:lnTo>
                    <a:lnTo>
                      <a:pt x="30" y="41"/>
                    </a:lnTo>
                    <a:lnTo>
                      <a:pt x="39" y="32"/>
                    </a:lnTo>
                    <a:lnTo>
                      <a:pt x="43" y="27"/>
                    </a:lnTo>
                    <a:lnTo>
                      <a:pt x="49" y="24"/>
                    </a:lnTo>
                    <a:lnTo>
                      <a:pt x="54" y="21"/>
                    </a:lnTo>
                    <a:lnTo>
                      <a:pt x="60" y="18"/>
                    </a:lnTo>
                    <a:lnTo>
                      <a:pt x="65" y="16"/>
                    </a:lnTo>
                    <a:lnTo>
                      <a:pt x="71" y="13"/>
                    </a:lnTo>
                    <a:lnTo>
                      <a:pt x="77" y="12"/>
                    </a:lnTo>
                    <a:lnTo>
                      <a:pt x="84" y="10"/>
                    </a:lnTo>
                    <a:lnTo>
                      <a:pt x="92" y="8"/>
                    </a:lnTo>
                    <a:lnTo>
                      <a:pt x="101" y="5"/>
                    </a:lnTo>
                    <a:lnTo>
                      <a:pt x="109" y="2"/>
                    </a:lnTo>
                    <a:lnTo>
                      <a:pt x="116" y="1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2"/>
                    </a:lnTo>
                    <a:lnTo>
                      <a:pt x="145" y="6"/>
                    </a:lnTo>
                    <a:lnTo>
                      <a:pt x="148" y="9"/>
                    </a:lnTo>
                    <a:lnTo>
                      <a:pt x="153" y="12"/>
                    </a:lnTo>
                    <a:lnTo>
                      <a:pt x="159" y="15"/>
                    </a:lnTo>
                    <a:lnTo>
                      <a:pt x="163" y="17"/>
                    </a:lnTo>
                    <a:lnTo>
                      <a:pt x="169" y="19"/>
                    </a:lnTo>
                    <a:lnTo>
                      <a:pt x="174" y="21"/>
                    </a:lnTo>
                    <a:lnTo>
                      <a:pt x="178" y="24"/>
                    </a:lnTo>
                    <a:lnTo>
                      <a:pt x="183" y="26"/>
                    </a:lnTo>
                    <a:lnTo>
                      <a:pt x="194" y="34"/>
                    </a:lnTo>
                    <a:lnTo>
                      <a:pt x="206" y="47"/>
                    </a:lnTo>
                    <a:lnTo>
                      <a:pt x="217" y="61"/>
                    </a:lnTo>
                    <a:lnTo>
                      <a:pt x="229" y="77"/>
                    </a:lnTo>
                    <a:lnTo>
                      <a:pt x="239" y="92"/>
                    </a:lnTo>
                    <a:lnTo>
                      <a:pt x="249" y="106"/>
                    </a:lnTo>
                    <a:lnTo>
                      <a:pt x="255" y="116"/>
                    </a:lnTo>
                    <a:lnTo>
                      <a:pt x="259" y="122"/>
                    </a:lnTo>
                    <a:lnTo>
                      <a:pt x="267" y="141"/>
                    </a:lnTo>
                    <a:lnTo>
                      <a:pt x="273" y="162"/>
                    </a:lnTo>
                    <a:lnTo>
                      <a:pt x="276" y="183"/>
                    </a:lnTo>
                    <a:lnTo>
                      <a:pt x="280" y="203"/>
                    </a:lnTo>
                    <a:lnTo>
                      <a:pt x="281" y="218"/>
                    </a:lnTo>
                    <a:lnTo>
                      <a:pt x="281" y="233"/>
                    </a:lnTo>
                    <a:lnTo>
                      <a:pt x="277" y="248"/>
                    </a:lnTo>
                    <a:lnTo>
                      <a:pt x="268" y="260"/>
                    </a:lnTo>
                    <a:lnTo>
                      <a:pt x="262" y="266"/>
                    </a:lnTo>
                    <a:lnTo>
                      <a:pt x="257" y="269"/>
                    </a:lnTo>
                    <a:lnTo>
                      <a:pt x="251" y="271"/>
                    </a:lnTo>
                    <a:lnTo>
                      <a:pt x="246" y="269"/>
                    </a:lnTo>
                    <a:lnTo>
                      <a:pt x="238" y="265"/>
                    </a:lnTo>
                    <a:lnTo>
                      <a:pt x="232" y="266"/>
                    </a:lnTo>
                    <a:lnTo>
                      <a:pt x="230" y="270"/>
                    </a:lnTo>
                    <a:lnTo>
                      <a:pt x="232" y="278"/>
                    </a:lnTo>
                    <a:lnTo>
                      <a:pt x="232" y="281"/>
                    </a:lnTo>
                    <a:lnTo>
                      <a:pt x="229" y="282"/>
                    </a:lnTo>
                    <a:lnTo>
                      <a:pt x="227" y="284"/>
                    </a:lnTo>
                    <a:lnTo>
                      <a:pt x="225" y="286"/>
                    </a:lnTo>
                    <a:lnTo>
                      <a:pt x="227" y="290"/>
                    </a:lnTo>
                    <a:lnTo>
                      <a:pt x="227" y="293"/>
                    </a:lnTo>
                    <a:lnTo>
                      <a:pt x="227" y="298"/>
                    </a:lnTo>
                    <a:lnTo>
                      <a:pt x="225" y="301"/>
                    </a:lnTo>
                    <a:lnTo>
                      <a:pt x="223" y="303"/>
                    </a:lnTo>
                    <a:lnTo>
                      <a:pt x="222" y="304"/>
                    </a:lnTo>
                    <a:lnTo>
                      <a:pt x="220" y="306"/>
                    </a:lnTo>
                    <a:lnTo>
                      <a:pt x="216" y="30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3" name="Freeform 113"/>
              <p:cNvSpPr>
                <a:spLocks/>
              </p:cNvSpPr>
              <p:nvPr/>
            </p:nvSpPr>
            <p:spPr bwMode="auto">
              <a:xfrm>
                <a:off x="7480300" y="3009900"/>
                <a:ext cx="46038" cy="31750"/>
              </a:xfrm>
              <a:custGeom>
                <a:avLst/>
                <a:gdLst>
                  <a:gd name="T0" fmla="*/ 54 w 57"/>
                  <a:gd name="T1" fmla="*/ 21 h 39"/>
                  <a:gd name="T2" fmla="*/ 52 w 57"/>
                  <a:gd name="T3" fmla="*/ 14 h 39"/>
                  <a:gd name="T4" fmla="*/ 47 w 57"/>
                  <a:gd name="T5" fmla="*/ 8 h 39"/>
                  <a:gd name="T6" fmla="*/ 40 w 57"/>
                  <a:gd name="T7" fmla="*/ 5 h 39"/>
                  <a:gd name="T8" fmla="*/ 33 w 57"/>
                  <a:gd name="T9" fmla="*/ 2 h 39"/>
                  <a:gd name="T10" fmla="*/ 24 w 57"/>
                  <a:gd name="T11" fmla="*/ 0 h 39"/>
                  <a:gd name="T12" fmla="*/ 15 w 57"/>
                  <a:gd name="T13" fmla="*/ 2 h 39"/>
                  <a:gd name="T14" fmla="*/ 7 w 57"/>
                  <a:gd name="T15" fmla="*/ 7 h 39"/>
                  <a:gd name="T16" fmla="*/ 1 w 57"/>
                  <a:gd name="T17" fmla="*/ 14 h 39"/>
                  <a:gd name="T18" fmla="*/ 0 w 57"/>
                  <a:gd name="T19" fmla="*/ 18 h 39"/>
                  <a:gd name="T20" fmla="*/ 2 w 57"/>
                  <a:gd name="T21" fmla="*/ 24 h 39"/>
                  <a:gd name="T22" fmla="*/ 6 w 57"/>
                  <a:gd name="T23" fmla="*/ 29 h 39"/>
                  <a:gd name="T24" fmla="*/ 11 w 57"/>
                  <a:gd name="T25" fmla="*/ 30 h 39"/>
                  <a:gd name="T26" fmla="*/ 15 w 57"/>
                  <a:gd name="T27" fmla="*/ 29 h 39"/>
                  <a:gd name="T28" fmla="*/ 18 w 57"/>
                  <a:gd name="T29" fmla="*/ 28 h 39"/>
                  <a:gd name="T30" fmla="*/ 22 w 57"/>
                  <a:gd name="T31" fmla="*/ 26 h 39"/>
                  <a:gd name="T32" fmla="*/ 25 w 57"/>
                  <a:gd name="T33" fmla="*/ 26 h 39"/>
                  <a:gd name="T34" fmla="*/ 30 w 57"/>
                  <a:gd name="T35" fmla="*/ 29 h 39"/>
                  <a:gd name="T36" fmla="*/ 32 w 57"/>
                  <a:gd name="T37" fmla="*/ 33 h 39"/>
                  <a:gd name="T38" fmla="*/ 34 w 57"/>
                  <a:gd name="T39" fmla="*/ 37 h 39"/>
                  <a:gd name="T40" fmla="*/ 38 w 57"/>
                  <a:gd name="T41" fmla="*/ 39 h 39"/>
                  <a:gd name="T42" fmla="*/ 44 w 57"/>
                  <a:gd name="T43" fmla="*/ 39 h 39"/>
                  <a:gd name="T44" fmla="*/ 49 w 57"/>
                  <a:gd name="T45" fmla="*/ 37 h 39"/>
                  <a:gd name="T46" fmla="*/ 54 w 57"/>
                  <a:gd name="T47" fmla="*/ 33 h 39"/>
                  <a:gd name="T48" fmla="*/ 57 w 57"/>
                  <a:gd name="T49" fmla="*/ 29 h 39"/>
                  <a:gd name="T50" fmla="*/ 57 w 57"/>
                  <a:gd name="T51" fmla="*/ 28 h 39"/>
                  <a:gd name="T52" fmla="*/ 56 w 57"/>
                  <a:gd name="T53" fmla="*/ 25 h 39"/>
                  <a:gd name="T54" fmla="*/ 54 w 57"/>
                  <a:gd name="T55" fmla="*/ 23 h 39"/>
                  <a:gd name="T56" fmla="*/ 54 w 57"/>
                  <a:gd name="T57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39">
                    <a:moveTo>
                      <a:pt x="54" y="21"/>
                    </a:moveTo>
                    <a:lnTo>
                      <a:pt x="52" y="14"/>
                    </a:lnTo>
                    <a:lnTo>
                      <a:pt x="47" y="8"/>
                    </a:lnTo>
                    <a:lnTo>
                      <a:pt x="40" y="5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1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4" y="37"/>
                    </a:lnTo>
                    <a:lnTo>
                      <a:pt x="38" y="39"/>
                    </a:lnTo>
                    <a:lnTo>
                      <a:pt x="44" y="39"/>
                    </a:lnTo>
                    <a:lnTo>
                      <a:pt x="49" y="37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4" y="23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4" name="Freeform 114"/>
              <p:cNvSpPr>
                <a:spLocks/>
              </p:cNvSpPr>
              <p:nvPr/>
            </p:nvSpPr>
            <p:spPr bwMode="auto">
              <a:xfrm>
                <a:off x="7485063" y="3014663"/>
                <a:ext cx="36513" cy="22225"/>
              </a:xfrm>
              <a:custGeom>
                <a:avLst/>
                <a:gdLst>
                  <a:gd name="T0" fmla="*/ 3 w 47"/>
                  <a:gd name="T1" fmla="*/ 17 h 26"/>
                  <a:gd name="T2" fmla="*/ 5 w 47"/>
                  <a:gd name="T3" fmla="*/ 13 h 26"/>
                  <a:gd name="T4" fmla="*/ 5 w 47"/>
                  <a:gd name="T5" fmla="*/ 7 h 26"/>
                  <a:gd name="T6" fmla="*/ 8 w 47"/>
                  <a:gd name="T7" fmla="*/ 7 h 26"/>
                  <a:gd name="T8" fmla="*/ 8 w 47"/>
                  <a:gd name="T9" fmla="*/ 5 h 26"/>
                  <a:gd name="T10" fmla="*/ 9 w 47"/>
                  <a:gd name="T11" fmla="*/ 9 h 26"/>
                  <a:gd name="T12" fmla="*/ 11 w 47"/>
                  <a:gd name="T13" fmla="*/ 15 h 26"/>
                  <a:gd name="T14" fmla="*/ 16 w 47"/>
                  <a:gd name="T15" fmla="*/ 15 h 26"/>
                  <a:gd name="T16" fmla="*/ 21 w 47"/>
                  <a:gd name="T17" fmla="*/ 4 h 26"/>
                  <a:gd name="T18" fmla="*/ 23 w 47"/>
                  <a:gd name="T19" fmla="*/ 4 h 26"/>
                  <a:gd name="T20" fmla="*/ 20 w 47"/>
                  <a:gd name="T21" fmla="*/ 15 h 26"/>
                  <a:gd name="T22" fmla="*/ 31 w 47"/>
                  <a:gd name="T23" fmla="*/ 18 h 26"/>
                  <a:gd name="T24" fmla="*/ 39 w 47"/>
                  <a:gd name="T25" fmla="*/ 12 h 26"/>
                  <a:gd name="T26" fmla="*/ 35 w 47"/>
                  <a:gd name="T27" fmla="*/ 16 h 26"/>
                  <a:gd name="T28" fmla="*/ 32 w 47"/>
                  <a:gd name="T29" fmla="*/ 23 h 26"/>
                  <a:gd name="T30" fmla="*/ 32 w 47"/>
                  <a:gd name="T31" fmla="*/ 24 h 26"/>
                  <a:gd name="T32" fmla="*/ 33 w 47"/>
                  <a:gd name="T33" fmla="*/ 25 h 26"/>
                  <a:gd name="T34" fmla="*/ 34 w 47"/>
                  <a:gd name="T35" fmla="*/ 25 h 26"/>
                  <a:gd name="T36" fmla="*/ 42 w 47"/>
                  <a:gd name="T37" fmla="*/ 24 h 26"/>
                  <a:gd name="T38" fmla="*/ 47 w 47"/>
                  <a:gd name="T39" fmla="*/ 18 h 26"/>
                  <a:gd name="T40" fmla="*/ 47 w 47"/>
                  <a:gd name="T41" fmla="*/ 17 h 26"/>
                  <a:gd name="T42" fmla="*/ 46 w 47"/>
                  <a:gd name="T43" fmla="*/ 17 h 26"/>
                  <a:gd name="T44" fmla="*/ 43 w 47"/>
                  <a:gd name="T45" fmla="*/ 18 h 26"/>
                  <a:gd name="T46" fmla="*/ 38 w 47"/>
                  <a:gd name="T47" fmla="*/ 22 h 26"/>
                  <a:gd name="T48" fmla="*/ 40 w 47"/>
                  <a:gd name="T49" fmla="*/ 19 h 26"/>
                  <a:gd name="T50" fmla="*/ 43 w 47"/>
                  <a:gd name="T51" fmla="*/ 13 h 26"/>
                  <a:gd name="T52" fmla="*/ 41 w 47"/>
                  <a:gd name="T53" fmla="*/ 8 h 26"/>
                  <a:gd name="T54" fmla="*/ 41 w 47"/>
                  <a:gd name="T55" fmla="*/ 8 h 26"/>
                  <a:gd name="T56" fmla="*/ 38 w 47"/>
                  <a:gd name="T57" fmla="*/ 8 h 26"/>
                  <a:gd name="T58" fmla="*/ 35 w 47"/>
                  <a:gd name="T59" fmla="*/ 8 h 26"/>
                  <a:gd name="T60" fmla="*/ 27 w 47"/>
                  <a:gd name="T61" fmla="*/ 13 h 26"/>
                  <a:gd name="T62" fmla="*/ 24 w 47"/>
                  <a:gd name="T63" fmla="*/ 10 h 26"/>
                  <a:gd name="T64" fmla="*/ 25 w 47"/>
                  <a:gd name="T65" fmla="*/ 3 h 26"/>
                  <a:gd name="T66" fmla="*/ 25 w 47"/>
                  <a:gd name="T67" fmla="*/ 3 h 26"/>
                  <a:gd name="T68" fmla="*/ 24 w 47"/>
                  <a:gd name="T69" fmla="*/ 1 h 26"/>
                  <a:gd name="T70" fmla="*/ 24 w 47"/>
                  <a:gd name="T71" fmla="*/ 1 h 26"/>
                  <a:gd name="T72" fmla="*/ 24 w 47"/>
                  <a:gd name="T73" fmla="*/ 0 h 26"/>
                  <a:gd name="T74" fmla="*/ 21 w 47"/>
                  <a:gd name="T75" fmla="*/ 0 h 26"/>
                  <a:gd name="T76" fmla="*/ 21 w 47"/>
                  <a:gd name="T77" fmla="*/ 0 h 26"/>
                  <a:gd name="T78" fmla="*/ 20 w 47"/>
                  <a:gd name="T79" fmla="*/ 0 h 26"/>
                  <a:gd name="T80" fmla="*/ 19 w 47"/>
                  <a:gd name="T81" fmla="*/ 1 h 26"/>
                  <a:gd name="T82" fmla="*/ 17 w 47"/>
                  <a:gd name="T83" fmla="*/ 2 h 26"/>
                  <a:gd name="T84" fmla="*/ 16 w 47"/>
                  <a:gd name="T85" fmla="*/ 8 h 26"/>
                  <a:gd name="T86" fmla="*/ 12 w 47"/>
                  <a:gd name="T87" fmla="*/ 8 h 26"/>
                  <a:gd name="T88" fmla="*/ 10 w 47"/>
                  <a:gd name="T89" fmla="*/ 3 h 26"/>
                  <a:gd name="T90" fmla="*/ 8 w 47"/>
                  <a:gd name="T91" fmla="*/ 1 h 26"/>
                  <a:gd name="T92" fmla="*/ 5 w 47"/>
                  <a:gd name="T93" fmla="*/ 2 h 26"/>
                  <a:gd name="T94" fmla="*/ 0 w 47"/>
                  <a:gd name="T95" fmla="*/ 11 h 26"/>
                  <a:gd name="T96" fmla="*/ 0 w 47"/>
                  <a:gd name="T9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26">
                    <a:moveTo>
                      <a:pt x="1" y="17"/>
                    </a:move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5" y="15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9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5" name="Freeform 115"/>
              <p:cNvSpPr>
                <a:spLocks/>
              </p:cNvSpPr>
              <p:nvPr/>
            </p:nvSpPr>
            <p:spPr bwMode="auto">
              <a:xfrm>
                <a:off x="7483475" y="3068638"/>
                <a:ext cx="61913" cy="65088"/>
              </a:xfrm>
              <a:custGeom>
                <a:avLst/>
                <a:gdLst>
                  <a:gd name="T0" fmla="*/ 64 w 80"/>
                  <a:gd name="T1" fmla="*/ 65 h 82"/>
                  <a:gd name="T2" fmla="*/ 58 w 80"/>
                  <a:gd name="T3" fmla="*/ 71 h 82"/>
                  <a:gd name="T4" fmla="*/ 51 w 80"/>
                  <a:gd name="T5" fmla="*/ 75 h 82"/>
                  <a:gd name="T6" fmla="*/ 44 w 80"/>
                  <a:gd name="T7" fmla="*/ 79 h 82"/>
                  <a:gd name="T8" fmla="*/ 36 w 80"/>
                  <a:gd name="T9" fmla="*/ 81 h 82"/>
                  <a:gd name="T10" fmla="*/ 30 w 80"/>
                  <a:gd name="T11" fmla="*/ 82 h 82"/>
                  <a:gd name="T12" fmla="*/ 23 w 80"/>
                  <a:gd name="T13" fmla="*/ 81 h 82"/>
                  <a:gd name="T14" fmla="*/ 17 w 80"/>
                  <a:gd name="T15" fmla="*/ 80 h 82"/>
                  <a:gd name="T16" fmla="*/ 12 w 80"/>
                  <a:gd name="T17" fmla="*/ 75 h 82"/>
                  <a:gd name="T18" fmla="*/ 9 w 80"/>
                  <a:gd name="T19" fmla="*/ 70 h 82"/>
                  <a:gd name="T20" fmla="*/ 7 w 80"/>
                  <a:gd name="T21" fmla="*/ 65 h 82"/>
                  <a:gd name="T22" fmla="*/ 7 w 80"/>
                  <a:gd name="T23" fmla="*/ 59 h 82"/>
                  <a:gd name="T24" fmla="*/ 6 w 80"/>
                  <a:gd name="T25" fmla="*/ 53 h 82"/>
                  <a:gd name="T26" fmla="*/ 6 w 80"/>
                  <a:gd name="T27" fmla="*/ 52 h 82"/>
                  <a:gd name="T28" fmla="*/ 5 w 80"/>
                  <a:gd name="T29" fmla="*/ 50 h 82"/>
                  <a:gd name="T30" fmla="*/ 4 w 80"/>
                  <a:gd name="T31" fmla="*/ 49 h 82"/>
                  <a:gd name="T32" fmla="*/ 3 w 80"/>
                  <a:gd name="T33" fmla="*/ 48 h 82"/>
                  <a:gd name="T34" fmla="*/ 1 w 80"/>
                  <a:gd name="T35" fmla="*/ 41 h 82"/>
                  <a:gd name="T36" fmla="*/ 0 w 80"/>
                  <a:gd name="T37" fmla="*/ 34 h 82"/>
                  <a:gd name="T38" fmla="*/ 1 w 80"/>
                  <a:gd name="T39" fmla="*/ 28 h 82"/>
                  <a:gd name="T40" fmla="*/ 4 w 80"/>
                  <a:gd name="T41" fmla="*/ 21 h 82"/>
                  <a:gd name="T42" fmla="*/ 9 w 80"/>
                  <a:gd name="T43" fmla="*/ 13 h 82"/>
                  <a:gd name="T44" fmla="*/ 16 w 80"/>
                  <a:gd name="T45" fmla="*/ 6 h 82"/>
                  <a:gd name="T46" fmla="*/ 24 w 80"/>
                  <a:gd name="T47" fmla="*/ 2 h 82"/>
                  <a:gd name="T48" fmla="*/ 35 w 80"/>
                  <a:gd name="T49" fmla="*/ 0 h 82"/>
                  <a:gd name="T50" fmla="*/ 42 w 80"/>
                  <a:gd name="T51" fmla="*/ 0 h 82"/>
                  <a:gd name="T52" fmla="*/ 49 w 80"/>
                  <a:gd name="T53" fmla="*/ 2 h 82"/>
                  <a:gd name="T54" fmla="*/ 54 w 80"/>
                  <a:gd name="T55" fmla="*/ 4 h 82"/>
                  <a:gd name="T56" fmla="*/ 61 w 80"/>
                  <a:gd name="T57" fmla="*/ 7 h 82"/>
                  <a:gd name="T58" fmla="*/ 68 w 80"/>
                  <a:gd name="T59" fmla="*/ 12 h 82"/>
                  <a:gd name="T60" fmla="*/ 73 w 80"/>
                  <a:gd name="T61" fmla="*/ 18 h 82"/>
                  <a:gd name="T62" fmla="*/ 76 w 80"/>
                  <a:gd name="T63" fmla="*/ 25 h 82"/>
                  <a:gd name="T64" fmla="*/ 79 w 80"/>
                  <a:gd name="T65" fmla="*/ 33 h 82"/>
                  <a:gd name="T66" fmla="*/ 80 w 80"/>
                  <a:gd name="T67" fmla="*/ 38 h 82"/>
                  <a:gd name="T68" fmla="*/ 79 w 80"/>
                  <a:gd name="T69" fmla="*/ 45 h 82"/>
                  <a:gd name="T70" fmla="*/ 75 w 80"/>
                  <a:gd name="T71" fmla="*/ 51 h 82"/>
                  <a:gd name="T72" fmla="*/ 72 w 80"/>
                  <a:gd name="T73" fmla="*/ 57 h 82"/>
                  <a:gd name="T74" fmla="*/ 70 w 80"/>
                  <a:gd name="T75" fmla="*/ 59 h 82"/>
                  <a:gd name="T76" fmla="*/ 68 w 80"/>
                  <a:gd name="T77" fmla="*/ 60 h 82"/>
                  <a:gd name="T78" fmla="*/ 66 w 80"/>
                  <a:gd name="T79" fmla="*/ 63 h 82"/>
                  <a:gd name="T80" fmla="*/ 64 w 80"/>
                  <a:gd name="T81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82">
                    <a:moveTo>
                      <a:pt x="64" y="65"/>
                    </a:moveTo>
                    <a:lnTo>
                      <a:pt x="58" y="71"/>
                    </a:lnTo>
                    <a:lnTo>
                      <a:pt x="51" y="75"/>
                    </a:lnTo>
                    <a:lnTo>
                      <a:pt x="44" y="79"/>
                    </a:lnTo>
                    <a:lnTo>
                      <a:pt x="36" y="81"/>
                    </a:lnTo>
                    <a:lnTo>
                      <a:pt x="30" y="82"/>
                    </a:lnTo>
                    <a:lnTo>
                      <a:pt x="23" y="81"/>
                    </a:lnTo>
                    <a:lnTo>
                      <a:pt x="17" y="80"/>
                    </a:lnTo>
                    <a:lnTo>
                      <a:pt x="12" y="75"/>
                    </a:lnTo>
                    <a:lnTo>
                      <a:pt x="9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6" y="25"/>
                    </a:lnTo>
                    <a:lnTo>
                      <a:pt x="79" y="33"/>
                    </a:lnTo>
                    <a:lnTo>
                      <a:pt x="80" y="38"/>
                    </a:lnTo>
                    <a:lnTo>
                      <a:pt x="79" y="45"/>
                    </a:lnTo>
                    <a:lnTo>
                      <a:pt x="75" y="51"/>
                    </a:lnTo>
                    <a:lnTo>
                      <a:pt x="72" y="57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6" y="63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6" name="Freeform 116"/>
              <p:cNvSpPr>
                <a:spLocks/>
              </p:cNvSpPr>
              <p:nvPr/>
            </p:nvSpPr>
            <p:spPr bwMode="auto">
              <a:xfrm>
                <a:off x="7515225" y="3100388"/>
                <a:ext cx="7938" cy="7938"/>
              </a:xfrm>
              <a:custGeom>
                <a:avLst/>
                <a:gdLst>
                  <a:gd name="T0" fmla="*/ 3 w 9"/>
                  <a:gd name="T1" fmla="*/ 1 h 8"/>
                  <a:gd name="T2" fmla="*/ 2 w 9"/>
                  <a:gd name="T3" fmla="*/ 2 h 8"/>
                  <a:gd name="T4" fmla="*/ 1 w 9"/>
                  <a:gd name="T5" fmla="*/ 3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3 h 8"/>
                  <a:gd name="T24" fmla="*/ 9 w 9"/>
                  <a:gd name="T25" fmla="*/ 2 h 8"/>
                  <a:gd name="T26" fmla="*/ 9 w 9"/>
                  <a:gd name="T27" fmla="*/ 1 h 8"/>
                  <a:gd name="T28" fmla="*/ 7 w 9"/>
                  <a:gd name="T29" fmla="*/ 0 h 8"/>
                  <a:gd name="T30" fmla="*/ 5 w 9"/>
                  <a:gd name="T31" fmla="*/ 0 h 8"/>
                  <a:gd name="T32" fmla="*/ 3 w 9"/>
                  <a:gd name="T3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1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7" name="Freeform 117"/>
              <p:cNvSpPr>
                <a:spLocks/>
              </p:cNvSpPr>
              <p:nvPr/>
            </p:nvSpPr>
            <p:spPr bwMode="auto">
              <a:xfrm>
                <a:off x="7512050" y="3086100"/>
                <a:ext cx="7938" cy="6350"/>
              </a:xfrm>
              <a:custGeom>
                <a:avLst/>
                <a:gdLst>
                  <a:gd name="T0" fmla="*/ 4 w 9"/>
                  <a:gd name="T1" fmla="*/ 0 h 8"/>
                  <a:gd name="T2" fmla="*/ 2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5 h 8"/>
                  <a:gd name="T10" fmla="*/ 1 w 9"/>
                  <a:gd name="T11" fmla="*/ 6 h 8"/>
                  <a:gd name="T12" fmla="*/ 2 w 9"/>
                  <a:gd name="T13" fmla="*/ 8 h 8"/>
                  <a:gd name="T14" fmla="*/ 5 w 9"/>
                  <a:gd name="T15" fmla="*/ 8 h 8"/>
                  <a:gd name="T16" fmla="*/ 7 w 9"/>
                  <a:gd name="T17" fmla="*/ 6 h 8"/>
                  <a:gd name="T18" fmla="*/ 8 w 9"/>
                  <a:gd name="T19" fmla="*/ 5 h 8"/>
                  <a:gd name="T20" fmla="*/ 9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7 w 9"/>
                  <a:gd name="T29" fmla="*/ 0 h 8"/>
                  <a:gd name="T30" fmla="*/ 5 w 9"/>
                  <a:gd name="T31" fmla="*/ 0 h 8"/>
                  <a:gd name="T32" fmla="*/ 4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8" name="Freeform 118"/>
              <p:cNvSpPr>
                <a:spLocks/>
              </p:cNvSpPr>
              <p:nvPr/>
            </p:nvSpPr>
            <p:spPr bwMode="auto">
              <a:xfrm>
                <a:off x="7497763" y="3097213"/>
                <a:ext cx="7938" cy="6350"/>
              </a:xfrm>
              <a:custGeom>
                <a:avLst/>
                <a:gdLst>
                  <a:gd name="T0" fmla="*/ 3 w 9"/>
                  <a:gd name="T1" fmla="*/ 0 h 8"/>
                  <a:gd name="T2" fmla="*/ 2 w 9"/>
                  <a:gd name="T3" fmla="*/ 1 h 8"/>
                  <a:gd name="T4" fmla="*/ 1 w 9"/>
                  <a:gd name="T5" fmla="*/ 4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2 h 8"/>
                  <a:gd name="T24" fmla="*/ 9 w 9"/>
                  <a:gd name="T25" fmla="*/ 1 h 8"/>
                  <a:gd name="T26" fmla="*/ 9 w 9"/>
                  <a:gd name="T27" fmla="*/ 0 h 8"/>
                  <a:gd name="T28" fmla="*/ 7 w 9"/>
                  <a:gd name="T29" fmla="*/ 0 h 8"/>
                  <a:gd name="T30" fmla="*/ 6 w 9"/>
                  <a:gd name="T31" fmla="*/ 0 h 8"/>
                  <a:gd name="T32" fmla="*/ 3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9" name="Freeform 119"/>
              <p:cNvSpPr>
                <a:spLocks/>
              </p:cNvSpPr>
              <p:nvPr/>
            </p:nvSpPr>
            <p:spPr bwMode="auto">
              <a:xfrm>
                <a:off x="7510463" y="3094038"/>
                <a:ext cx="6350" cy="6350"/>
              </a:xfrm>
              <a:custGeom>
                <a:avLst/>
                <a:gdLst>
                  <a:gd name="T0" fmla="*/ 2 w 9"/>
                  <a:gd name="T1" fmla="*/ 0 h 8"/>
                  <a:gd name="T2" fmla="*/ 1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6 h 8"/>
                  <a:gd name="T10" fmla="*/ 1 w 9"/>
                  <a:gd name="T11" fmla="*/ 7 h 8"/>
                  <a:gd name="T12" fmla="*/ 2 w 9"/>
                  <a:gd name="T13" fmla="*/ 8 h 8"/>
                  <a:gd name="T14" fmla="*/ 4 w 9"/>
                  <a:gd name="T15" fmla="*/ 8 h 8"/>
                  <a:gd name="T16" fmla="*/ 6 w 9"/>
                  <a:gd name="T17" fmla="*/ 7 h 8"/>
                  <a:gd name="T18" fmla="*/ 7 w 9"/>
                  <a:gd name="T19" fmla="*/ 6 h 8"/>
                  <a:gd name="T20" fmla="*/ 8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6 w 9"/>
                  <a:gd name="T29" fmla="*/ 0 h 8"/>
                  <a:gd name="T30" fmla="*/ 4 w 9"/>
                  <a:gd name="T31" fmla="*/ 0 h 8"/>
                  <a:gd name="T32" fmla="*/ 2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0" name="Freeform 120"/>
              <p:cNvSpPr>
                <a:spLocks/>
              </p:cNvSpPr>
              <p:nvPr/>
            </p:nvSpPr>
            <p:spPr bwMode="auto">
              <a:xfrm>
                <a:off x="7519988" y="3092450"/>
                <a:ext cx="7938" cy="6350"/>
              </a:xfrm>
              <a:custGeom>
                <a:avLst/>
                <a:gdLst>
                  <a:gd name="T0" fmla="*/ 3 w 10"/>
                  <a:gd name="T1" fmla="*/ 0 h 8"/>
                  <a:gd name="T2" fmla="*/ 2 w 10"/>
                  <a:gd name="T3" fmla="*/ 2 h 8"/>
                  <a:gd name="T4" fmla="*/ 0 w 10"/>
                  <a:gd name="T5" fmla="*/ 3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7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3 w 10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1" name="Freeform 121"/>
              <p:cNvSpPr>
                <a:spLocks/>
              </p:cNvSpPr>
              <p:nvPr/>
            </p:nvSpPr>
            <p:spPr bwMode="auto">
              <a:xfrm>
                <a:off x="7507288" y="3105150"/>
                <a:ext cx="6350" cy="6350"/>
              </a:xfrm>
              <a:custGeom>
                <a:avLst/>
                <a:gdLst>
                  <a:gd name="T0" fmla="*/ 2 w 8"/>
                  <a:gd name="T1" fmla="*/ 0 h 8"/>
                  <a:gd name="T2" fmla="*/ 1 w 8"/>
                  <a:gd name="T3" fmla="*/ 1 h 8"/>
                  <a:gd name="T4" fmla="*/ 0 w 8"/>
                  <a:gd name="T5" fmla="*/ 2 h 8"/>
                  <a:gd name="T6" fmla="*/ 0 w 8"/>
                  <a:gd name="T7" fmla="*/ 4 h 8"/>
                  <a:gd name="T8" fmla="*/ 0 w 8"/>
                  <a:gd name="T9" fmla="*/ 5 h 8"/>
                  <a:gd name="T10" fmla="*/ 1 w 8"/>
                  <a:gd name="T11" fmla="*/ 6 h 8"/>
                  <a:gd name="T12" fmla="*/ 2 w 8"/>
                  <a:gd name="T13" fmla="*/ 8 h 8"/>
                  <a:gd name="T14" fmla="*/ 4 w 8"/>
                  <a:gd name="T15" fmla="*/ 8 h 8"/>
                  <a:gd name="T16" fmla="*/ 6 w 8"/>
                  <a:gd name="T17" fmla="*/ 6 h 8"/>
                  <a:gd name="T18" fmla="*/ 7 w 8"/>
                  <a:gd name="T19" fmla="*/ 5 h 8"/>
                  <a:gd name="T20" fmla="*/ 8 w 8"/>
                  <a:gd name="T21" fmla="*/ 4 h 8"/>
                  <a:gd name="T22" fmla="*/ 8 w 8"/>
                  <a:gd name="T23" fmla="*/ 2 h 8"/>
                  <a:gd name="T24" fmla="*/ 8 w 8"/>
                  <a:gd name="T25" fmla="*/ 1 h 8"/>
                  <a:gd name="T26" fmla="*/ 8 w 8"/>
                  <a:gd name="T27" fmla="*/ 0 h 8"/>
                  <a:gd name="T28" fmla="*/ 6 w 8"/>
                  <a:gd name="T29" fmla="*/ 0 h 8"/>
                  <a:gd name="T30" fmla="*/ 5 w 8"/>
                  <a:gd name="T31" fmla="*/ 0 h 8"/>
                  <a:gd name="T32" fmla="*/ 2 w 8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2" name="Freeform 122"/>
              <p:cNvSpPr>
                <a:spLocks/>
              </p:cNvSpPr>
              <p:nvPr/>
            </p:nvSpPr>
            <p:spPr bwMode="auto">
              <a:xfrm>
                <a:off x="7502525" y="3086100"/>
                <a:ext cx="6350" cy="6350"/>
              </a:xfrm>
              <a:custGeom>
                <a:avLst/>
                <a:gdLst>
                  <a:gd name="T0" fmla="*/ 4 w 10"/>
                  <a:gd name="T1" fmla="*/ 2 h 8"/>
                  <a:gd name="T2" fmla="*/ 2 w 10"/>
                  <a:gd name="T3" fmla="*/ 3 h 8"/>
                  <a:gd name="T4" fmla="*/ 0 w 10"/>
                  <a:gd name="T5" fmla="*/ 4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8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4 w 10"/>
                  <a:gd name="T3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3" name="Freeform 123"/>
              <p:cNvSpPr>
                <a:spLocks/>
              </p:cNvSpPr>
              <p:nvPr/>
            </p:nvSpPr>
            <p:spPr bwMode="auto">
              <a:xfrm>
                <a:off x="7566025" y="3103563"/>
                <a:ext cx="28575" cy="44450"/>
              </a:xfrm>
              <a:custGeom>
                <a:avLst/>
                <a:gdLst>
                  <a:gd name="T0" fmla="*/ 20 w 37"/>
                  <a:gd name="T1" fmla="*/ 53 h 58"/>
                  <a:gd name="T2" fmla="*/ 27 w 37"/>
                  <a:gd name="T3" fmla="*/ 50 h 58"/>
                  <a:gd name="T4" fmla="*/ 31 w 37"/>
                  <a:gd name="T5" fmla="*/ 45 h 58"/>
                  <a:gd name="T6" fmla="*/ 33 w 37"/>
                  <a:gd name="T7" fmla="*/ 38 h 58"/>
                  <a:gd name="T8" fmla="*/ 36 w 37"/>
                  <a:gd name="T9" fmla="*/ 30 h 58"/>
                  <a:gd name="T10" fmla="*/ 37 w 37"/>
                  <a:gd name="T11" fmla="*/ 21 h 58"/>
                  <a:gd name="T12" fmla="*/ 33 w 37"/>
                  <a:gd name="T13" fmla="*/ 12 h 58"/>
                  <a:gd name="T14" fmla="*/ 28 w 37"/>
                  <a:gd name="T15" fmla="*/ 5 h 58"/>
                  <a:gd name="T16" fmla="*/ 21 w 37"/>
                  <a:gd name="T17" fmla="*/ 0 h 58"/>
                  <a:gd name="T18" fmla="*/ 16 w 37"/>
                  <a:gd name="T19" fmla="*/ 0 h 58"/>
                  <a:gd name="T20" fmla="*/ 10 w 37"/>
                  <a:gd name="T21" fmla="*/ 3 h 58"/>
                  <a:gd name="T22" fmla="*/ 7 w 37"/>
                  <a:gd name="T23" fmla="*/ 7 h 58"/>
                  <a:gd name="T24" fmla="*/ 6 w 37"/>
                  <a:gd name="T25" fmla="*/ 12 h 58"/>
                  <a:gd name="T26" fmla="*/ 7 w 37"/>
                  <a:gd name="T27" fmla="*/ 15 h 58"/>
                  <a:gd name="T28" fmla="*/ 9 w 37"/>
                  <a:gd name="T29" fmla="*/ 19 h 58"/>
                  <a:gd name="T30" fmla="*/ 10 w 37"/>
                  <a:gd name="T31" fmla="*/ 22 h 58"/>
                  <a:gd name="T32" fmla="*/ 10 w 37"/>
                  <a:gd name="T33" fmla="*/ 26 h 58"/>
                  <a:gd name="T34" fmla="*/ 8 w 37"/>
                  <a:gd name="T35" fmla="*/ 30 h 58"/>
                  <a:gd name="T36" fmla="*/ 5 w 37"/>
                  <a:gd name="T37" fmla="*/ 34 h 58"/>
                  <a:gd name="T38" fmla="*/ 1 w 37"/>
                  <a:gd name="T39" fmla="*/ 36 h 58"/>
                  <a:gd name="T40" fmla="*/ 0 w 37"/>
                  <a:gd name="T41" fmla="*/ 39 h 58"/>
                  <a:gd name="T42" fmla="*/ 1 w 37"/>
                  <a:gd name="T43" fmla="*/ 45 h 58"/>
                  <a:gd name="T44" fmla="*/ 2 w 37"/>
                  <a:gd name="T45" fmla="*/ 50 h 58"/>
                  <a:gd name="T46" fmla="*/ 6 w 37"/>
                  <a:gd name="T47" fmla="*/ 54 h 58"/>
                  <a:gd name="T48" fmla="*/ 12 w 37"/>
                  <a:gd name="T49" fmla="*/ 58 h 58"/>
                  <a:gd name="T50" fmla="*/ 13 w 37"/>
                  <a:gd name="T51" fmla="*/ 58 h 58"/>
                  <a:gd name="T52" fmla="*/ 15 w 37"/>
                  <a:gd name="T53" fmla="*/ 56 h 58"/>
                  <a:gd name="T54" fmla="*/ 17 w 37"/>
                  <a:gd name="T55" fmla="*/ 54 h 58"/>
                  <a:gd name="T56" fmla="*/ 20 w 37"/>
                  <a:gd name="T57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58">
                    <a:moveTo>
                      <a:pt x="20" y="53"/>
                    </a:moveTo>
                    <a:lnTo>
                      <a:pt x="27" y="50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6" y="30"/>
                    </a:lnTo>
                    <a:lnTo>
                      <a:pt x="37" y="21"/>
                    </a:lnTo>
                    <a:lnTo>
                      <a:pt x="33" y="12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9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8" y="30"/>
                    </a:lnTo>
                    <a:lnTo>
                      <a:pt x="5" y="34"/>
                    </a:lnTo>
                    <a:lnTo>
                      <a:pt x="1" y="36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4" name="Freeform 124"/>
              <p:cNvSpPr>
                <a:spLocks/>
              </p:cNvSpPr>
              <p:nvPr/>
            </p:nvSpPr>
            <p:spPr bwMode="auto">
              <a:xfrm>
                <a:off x="7570788" y="3106738"/>
                <a:ext cx="20638" cy="38100"/>
              </a:xfrm>
              <a:custGeom>
                <a:avLst/>
                <a:gdLst>
                  <a:gd name="T0" fmla="*/ 9 w 24"/>
                  <a:gd name="T1" fmla="*/ 47 h 47"/>
                  <a:gd name="T2" fmla="*/ 10 w 24"/>
                  <a:gd name="T3" fmla="*/ 46 h 47"/>
                  <a:gd name="T4" fmla="*/ 9 w 24"/>
                  <a:gd name="T5" fmla="*/ 45 h 47"/>
                  <a:gd name="T6" fmla="*/ 7 w 24"/>
                  <a:gd name="T7" fmla="*/ 41 h 47"/>
                  <a:gd name="T8" fmla="*/ 6 w 24"/>
                  <a:gd name="T9" fmla="*/ 39 h 47"/>
                  <a:gd name="T10" fmla="*/ 8 w 24"/>
                  <a:gd name="T11" fmla="*/ 41 h 47"/>
                  <a:gd name="T12" fmla="*/ 15 w 24"/>
                  <a:gd name="T13" fmla="*/ 42 h 47"/>
                  <a:gd name="T14" fmla="*/ 18 w 24"/>
                  <a:gd name="T15" fmla="*/ 40 h 47"/>
                  <a:gd name="T16" fmla="*/ 18 w 24"/>
                  <a:gd name="T17" fmla="*/ 39 h 47"/>
                  <a:gd name="T18" fmla="*/ 18 w 24"/>
                  <a:gd name="T19" fmla="*/ 36 h 47"/>
                  <a:gd name="T20" fmla="*/ 15 w 24"/>
                  <a:gd name="T21" fmla="*/ 32 h 47"/>
                  <a:gd name="T22" fmla="*/ 9 w 24"/>
                  <a:gd name="T23" fmla="*/ 24 h 47"/>
                  <a:gd name="T24" fmla="*/ 17 w 24"/>
                  <a:gd name="T25" fmla="*/ 24 h 47"/>
                  <a:gd name="T26" fmla="*/ 22 w 24"/>
                  <a:gd name="T27" fmla="*/ 24 h 47"/>
                  <a:gd name="T28" fmla="*/ 22 w 24"/>
                  <a:gd name="T29" fmla="*/ 24 h 47"/>
                  <a:gd name="T30" fmla="*/ 23 w 24"/>
                  <a:gd name="T31" fmla="*/ 23 h 47"/>
                  <a:gd name="T32" fmla="*/ 24 w 24"/>
                  <a:gd name="T33" fmla="*/ 22 h 47"/>
                  <a:gd name="T34" fmla="*/ 24 w 24"/>
                  <a:gd name="T35" fmla="*/ 22 h 47"/>
                  <a:gd name="T36" fmla="*/ 24 w 24"/>
                  <a:gd name="T37" fmla="*/ 19 h 47"/>
                  <a:gd name="T38" fmla="*/ 24 w 24"/>
                  <a:gd name="T39" fmla="*/ 19 h 47"/>
                  <a:gd name="T40" fmla="*/ 24 w 24"/>
                  <a:gd name="T41" fmla="*/ 18 h 47"/>
                  <a:gd name="T42" fmla="*/ 23 w 24"/>
                  <a:gd name="T43" fmla="*/ 17 h 47"/>
                  <a:gd name="T44" fmla="*/ 22 w 24"/>
                  <a:gd name="T45" fmla="*/ 16 h 47"/>
                  <a:gd name="T46" fmla="*/ 16 w 24"/>
                  <a:gd name="T47" fmla="*/ 15 h 47"/>
                  <a:gd name="T48" fmla="*/ 15 w 24"/>
                  <a:gd name="T49" fmla="*/ 11 h 47"/>
                  <a:gd name="T50" fmla="*/ 20 w 24"/>
                  <a:gd name="T51" fmla="*/ 9 h 47"/>
                  <a:gd name="T52" fmla="*/ 21 w 24"/>
                  <a:gd name="T53" fmla="*/ 7 h 47"/>
                  <a:gd name="T54" fmla="*/ 21 w 24"/>
                  <a:gd name="T55" fmla="*/ 3 h 47"/>
                  <a:gd name="T56" fmla="*/ 10 w 24"/>
                  <a:gd name="T57" fmla="*/ 0 h 47"/>
                  <a:gd name="T58" fmla="*/ 6 w 24"/>
                  <a:gd name="T59" fmla="*/ 0 h 47"/>
                  <a:gd name="T60" fmla="*/ 5 w 24"/>
                  <a:gd name="T61" fmla="*/ 2 h 47"/>
                  <a:gd name="T62" fmla="*/ 7 w 24"/>
                  <a:gd name="T63" fmla="*/ 4 h 47"/>
                  <a:gd name="T64" fmla="*/ 13 w 24"/>
                  <a:gd name="T65" fmla="*/ 4 h 47"/>
                  <a:gd name="T66" fmla="*/ 16 w 24"/>
                  <a:gd name="T67" fmla="*/ 7 h 47"/>
                  <a:gd name="T68" fmla="*/ 16 w 24"/>
                  <a:gd name="T69" fmla="*/ 7 h 47"/>
                  <a:gd name="T70" fmla="*/ 15 w 24"/>
                  <a:gd name="T71" fmla="*/ 7 h 47"/>
                  <a:gd name="T72" fmla="*/ 10 w 24"/>
                  <a:gd name="T73" fmla="*/ 9 h 47"/>
                  <a:gd name="T74" fmla="*/ 8 w 24"/>
                  <a:gd name="T75" fmla="*/ 14 h 47"/>
                  <a:gd name="T76" fmla="*/ 14 w 24"/>
                  <a:gd name="T77" fmla="*/ 19 h 47"/>
                  <a:gd name="T78" fmla="*/ 22 w 24"/>
                  <a:gd name="T79" fmla="*/ 21 h 47"/>
                  <a:gd name="T80" fmla="*/ 21 w 24"/>
                  <a:gd name="T81" fmla="*/ 21 h 47"/>
                  <a:gd name="T82" fmla="*/ 16 w 24"/>
                  <a:gd name="T83" fmla="*/ 21 h 47"/>
                  <a:gd name="T84" fmla="*/ 7 w 24"/>
                  <a:gd name="T85" fmla="*/ 23 h 47"/>
                  <a:gd name="T86" fmla="*/ 10 w 24"/>
                  <a:gd name="T87" fmla="*/ 34 h 47"/>
                  <a:gd name="T88" fmla="*/ 14 w 24"/>
                  <a:gd name="T89" fmla="*/ 39 h 47"/>
                  <a:gd name="T90" fmla="*/ 7 w 24"/>
                  <a:gd name="T91" fmla="*/ 33 h 47"/>
                  <a:gd name="T92" fmla="*/ 2 w 24"/>
                  <a:gd name="T93" fmla="*/ 32 h 47"/>
                  <a:gd name="T94" fmla="*/ 1 w 24"/>
                  <a:gd name="T95" fmla="*/ 33 h 47"/>
                  <a:gd name="T96" fmla="*/ 0 w 24"/>
                  <a:gd name="T97" fmla="*/ 34 h 47"/>
                  <a:gd name="T98" fmla="*/ 0 w 24"/>
                  <a:gd name="T99" fmla="*/ 36 h 47"/>
                  <a:gd name="T100" fmla="*/ 5 w 24"/>
                  <a:gd name="T10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" h="47">
                    <a:moveTo>
                      <a:pt x="8" y="47"/>
                    </a:move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0" y="28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5" name="Freeform 125"/>
              <p:cNvSpPr>
                <a:spLocks/>
              </p:cNvSpPr>
              <p:nvPr/>
            </p:nvSpPr>
            <p:spPr bwMode="auto">
              <a:xfrm>
                <a:off x="7472363" y="3143250"/>
                <a:ext cx="39688" cy="38100"/>
              </a:xfrm>
              <a:custGeom>
                <a:avLst/>
                <a:gdLst>
                  <a:gd name="T0" fmla="*/ 1 w 49"/>
                  <a:gd name="T1" fmla="*/ 14 h 47"/>
                  <a:gd name="T2" fmla="*/ 0 w 49"/>
                  <a:gd name="T3" fmla="*/ 21 h 47"/>
                  <a:gd name="T4" fmla="*/ 2 w 49"/>
                  <a:gd name="T5" fmla="*/ 28 h 47"/>
                  <a:gd name="T6" fmla="*/ 6 w 49"/>
                  <a:gd name="T7" fmla="*/ 33 h 47"/>
                  <a:gd name="T8" fmla="*/ 11 w 49"/>
                  <a:gd name="T9" fmla="*/ 39 h 47"/>
                  <a:gd name="T10" fmla="*/ 15 w 49"/>
                  <a:gd name="T11" fmla="*/ 43 h 47"/>
                  <a:gd name="T12" fmla="*/ 19 w 49"/>
                  <a:gd name="T13" fmla="*/ 45 h 47"/>
                  <a:gd name="T14" fmla="*/ 24 w 49"/>
                  <a:gd name="T15" fmla="*/ 46 h 47"/>
                  <a:gd name="T16" fmla="*/ 28 w 49"/>
                  <a:gd name="T17" fmla="*/ 47 h 47"/>
                  <a:gd name="T18" fmla="*/ 33 w 49"/>
                  <a:gd name="T19" fmla="*/ 47 h 47"/>
                  <a:gd name="T20" fmla="*/ 38 w 49"/>
                  <a:gd name="T21" fmla="*/ 46 h 47"/>
                  <a:gd name="T22" fmla="*/ 42 w 49"/>
                  <a:gd name="T23" fmla="*/ 45 h 47"/>
                  <a:gd name="T24" fmla="*/ 46 w 49"/>
                  <a:gd name="T25" fmla="*/ 43 h 47"/>
                  <a:gd name="T26" fmla="*/ 48 w 49"/>
                  <a:gd name="T27" fmla="*/ 38 h 47"/>
                  <a:gd name="T28" fmla="*/ 49 w 49"/>
                  <a:gd name="T29" fmla="*/ 32 h 47"/>
                  <a:gd name="T30" fmla="*/ 47 w 49"/>
                  <a:gd name="T31" fmla="*/ 26 h 47"/>
                  <a:gd name="T32" fmla="*/ 43 w 49"/>
                  <a:gd name="T33" fmla="*/ 23 h 47"/>
                  <a:gd name="T34" fmla="*/ 39 w 49"/>
                  <a:gd name="T35" fmla="*/ 22 h 47"/>
                  <a:gd name="T36" fmla="*/ 35 w 49"/>
                  <a:gd name="T37" fmla="*/ 22 h 47"/>
                  <a:gd name="T38" fmla="*/ 32 w 49"/>
                  <a:gd name="T39" fmla="*/ 21 h 47"/>
                  <a:gd name="T40" fmla="*/ 28 w 49"/>
                  <a:gd name="T41" fmla="*/ 20 h 47"/>
                  <a:gd name="T42" fmla="*/ 26 w 49"/>
                  <a:gd name="T43" fmla="*/ 15 h 47"/>
                  <a:gd name="T44" fmla="*/ 26 w 49"/>
                  <a:gd name="T45" fmla="*/ 10 h 47"/>
                  <a:gd name="T46" fmla="*/ 25 w 49"/>
                  <a:gd name="T47" fmla="*/ 6 h 47"/>
                  <a:gd name="T48" fmla="*/ 23 w 49"/>
                  <a:gd name="T49" fmla="*/ 3 h 47"/>
                  <a:gd name="T50" fmla="*/ 18 w 49"/>
                  <a:gd name="T51" fmla="*/ 1 h 47"/>
                  <a:gd name="T52" fmla="*/ 12 w 49"/>
                  <a:gd name="T53" fmla="*/ 0 h 47"/>
                  <a:gd name="T54" fmla="*/ 5 w 49"/>
                  <a:gd name="T55" fmla="*/ 1 h 47"/>
                  <a:gd name="T56" fmla="*/ 1 w 49"/>
                  <a:gd name="T57" fmla="*/ 5 h 47"/>
                  <a:gd name="T58" fmla="*/ 1 w 49"/>
                  <a:gd name="T59" fmla="*/ 6 h 47"/>
                  <a:gd name="T60" fmla="*/ 1 w 49"/>
                  <a:gd name="T61" fmla="*/ 8 h 47"/>
                  <a:gd name="T62" fmla="*/ 1 w 49"/>
                  <a:gd name="T63" fmla="*/ 11 h 47"/>
                  <a:gd name="T64" fmla="*/ 1 w 49"/>
                  <a:gd name="T6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1" y="14"/>
                    </a:moveTo>
                    <a:lnTo>
                      <a:pt x="0" y="21"/>
                    </a:lnTo>
                    <a:lnTo>
                      <a:pt x="2" y="28"/>
                    </a:lnTo>
                    <a:lnTo>
                      <a:pt x="6" y="33"/>
                    </a:lnTo>
                    <a:lnTo>
                      <a:pt x="11" y="39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2" y="45"/>
                    </a:lnTo>
                    <a:lnTo>
                      <a:pt x="46" y="43"/>
                    </a:lnTo>
                    <a:lnTo>
                      <a:pt x="48" y="38"/>
                    </a:lnTo>
                    <a:lnTo>
                      <a:pt x="49" y="32"/>
                    </a:lnTo>
                    <a:lnTo>
                      <a:pt x="47" y="26"/>
                    </a:lnTo>
                    <a:lnTo>
                      <a:pt x="43" y="23"/>
                    </a:lnTo>
                    <a:lnTo>
                      <a:pt x="39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8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6" name="Freeform 126"/>
              <p:cNvSpPr>
                <a:spLocks/>
              </p:cNvSpPr>
              <p:nvPr/>
            </p:nvSpPr>
            <p:spPr bwMode="auto">
              <a:xfrm>
                <a:off x="7477125" y="3148013"/>
                <a:ext cx="31750" cy="30163"/>
              </a:xfrm>
              <a:custGeom>
                <a:avLst/>
                <a:gdLst>
                  <a:gd name="T0" fmla="*/ 4 w 42"/>
                  <a:gd name="T1" fmla="*/ 17 h 37"/>
                  <a:gd name="T2" fmla="*/ 6 w 42"/>
                  <a:gd name="T3" fmla="*/ 17 h 37"/>
                  <a:gd name="T4" fmla="*/ 16 w 42"/>
                  <a:gd name="T5" fmla="*/ 16 h 37"/>
                  <a:gd name="T6" fmla="*/ 17 w 42"/>
                  <a:gd name="T7" fmla="*/ 21 h 37"/>
                  <a:gd name="T8" fmla="*/ 13 w 42"/>
                  <a:gd name="T9" fmla="*/ 26 h 37"/>
                  <a:gd name="T10" fmla="*/ 13 w 42"/>
                  <a:gd name="T11" fmla="*/ 27 h 37"/>
                  <a:gd name="T12" fmla="*/ 13 w 42"/>
                  <a:gd name="T13" fmla="*/ 29 h 37"/>
                  <a:gd name="T14" fmla="*/ 13 w 42"/>
                  <a:gd name="T15" fmla="*/ 29 h 37"/>
                  <a:gd name="T16" fmla="*/ 14 w 42"/>
                  <a:gd name="T17" fmla="*/ 30 h 37"/>
                  <a:gd name="T18" fmla="*/ 15 w 42"/>
                  <a:gd name="T19" fmla="*/ 31 h 37"/>
                  <a:gd name="T20" fmla="*/ 15 w 42"/>
                  <a:gd name="T21" fmla="*/ 31 h 37"/>
                  <a:gd name="T22" fmla="*/ 16 w 42"/>
                  <a:gd name="T23" fmla="*/ 32 h 37"/>
                  <a:gd name="T24" fmla="*/ 16 w 42"/>
                  <a:gd name="T25" fmla="*/ 32 h 37"/>
                  <a:gd name="T26" fmla="*/ 20 w 42"/>
                  <a:gd name="T27" fmla="*/ 31 h 37"/>
                  <a:gd name="T28" fmla="*/ 22 w 42"/>
                  <a:gd name="T29" fmla="*/ 29 h 37"/>
                  <a:gd name="T30" fmla="*/ 28 w 42"/>
                  <a:gd name="T31" fmla="*/ 25 h 37"/>
                  <a:gd name="T32" fmla="*/ 27 w 42"/>
                  <a:gd name="T33" fmla="*/ 31 h 37"/>
                  <a:gd name="T34" fmla="*/ 28 w 42"/>
                  <a:gd name="T35" fmla="*/ 36 h 37"/>
                  <a:gd name="T36" fmla="*/ 29 w 42"/>
                  <a:gd name="T37" fmla="*/ 36 h 37"/>
                  <a:gd name="T38" fmla="*/ 37 w 42"/>
                  <a:gd name="T39" fmla="*/ 33 h 37"/>
                  <a:gd name="T40" fmla="*/ 42 w 42"/>
                  <a:gd name="T41" fmla="*/ 26 h 37"/>
                  <a:gd name="T42" fmla="*/ 40 w 42"/>
                  <a:gd name="T43" fmla="*/ 24 h 37"/>
                  <a:gd name="T44" fmla="*/ 38 w 42"/>
                  <a:gd name="T45" fmla="*/ 23 h 37"/>
                  <a:gd name="T46" fmla="*/ 35 w 42"/>
                  <a:gd name="T47" fmla="*/ 27 h 37"/>
                  <a:gd name="T48" fmla="*/ 30 w 42"/>
                  <a:gd name="T49" fmla="*/ 32 h 37"/>
                  <a:gd name="T50" fmla="*/ 30 w 42"/>
                  <a:gd name="T51" fmla="*/ 31 h 37"/>
                  <a:gd name="T52" fmla="*/ 30 w 42"/>
                  <a:gd name="T53" fmla="*/ 32 h 37"/>
                  <a:gd name="T54" fmla="*/ 31 w 42"/>
                  <a:gd name="T55" fmla="*/ 26 h 37"/>
                  <a:gd name="T56" fmla="*/ 30 w 42"/>
                  <a:gd name="T57" fmla="*/ 22 h 37"/>
                  <a:gd name="T58" fmla="*/ 23 w 42"/>
                  <a:gd name="T59" fmla="*/ 22 h 37"/>
                  <a:gd name="T60" fmla="*/ 17 w 42"/>
                  <a:gd name="T61" fmla="*/ 27 h 37"/>
                  <a:gd name="T62" fmla="*/ 15 w 42"/>
                  <a:gd name="T63" fmla="*/ 27 h 37"/>
                  <a:gd name="T64" fmla="*/ 16 w 42"/>
                  <a:gd name="T65" fmla="*/ 26 h 37"/>
                  <a:gd name="T66" fmla="*/ 22 w 42"/>
                  <a:gd name="T67" fmla="*/ 18 h 37"/>
                  <a:gd name="T68" fmla="*/ 14 w 42"/>
                  <a:gd name="T69" fmla="*/ 11 h 37"/>
                  <a:gd name="T70" fmla="*/ 5 w 42"/>
                  <a:gd name="T71" fmla="*/ 13 h 37"/>
                  <a:gd name="T72" fmla="*/ 9 w 42"/>
                  <a:gd name="T73" fmla="*/ 10 h 37"/>
                  <a:gd name="T74" fmla="*/ 15 w 42"/>
                  <a:gd name="T75" fmla="*/ 7 h 37"/>
                  <a:gd name="T76" fmla="*/ 15 w 42"/>
                  <a:gd name="T77" fmla="*/ 6 h 37"/>
                  <a:gd name="T78" fmla="*/ 15 w 42"/>
                  <a:gd name="T79" fmla="*/ 3 h 37"/>
                  <a:gd name="T80" fmla="*/ 15 w 42"/>
                  <a:gd name="T81" fmla="*/ 3 h 37"/>
                  <a:gd name="T82" fmla="*/ 7 w 42"/>
                  <a:gd name="T83" fmla="*/ 0 h 37"/>
                  <a:gd name="T84" fmla="*/ 0 w 42"/>
                  <a:gd name="T85" fmla="*/ 4 h 37"/>
                  <a:gd name="T86" fmla="*/ 0 w 42"/>
                  <a:gd name="T87" fmla="*/ 4 h 37"/>
                  <a:gd name="T88" fmla="*/ 0 w 42"/>
                  <a:gd name="T89" fmla="*/ 6 h 37"/>
                  <a:gd name="T90" fmla="*/ 4 w 42"/>
                  <a:gd name="T91" fmla="*/ 4 h 37"/>
                  <a:gd name="T92" fmla="*/ 9 w 42"/>
                  <a:gd name="T93" fmla="*/ 4 h 37"/>
                  <a:gd name="T94" fmla="*/ 7 w 42"/>
                  <a:gd name="T95" fmla="*/ 6 h 37"/>
                  <a:gd name="T96" fmla="*/ 1 w 42"/>
                  <a:gd name="T97" fmla="*/ 9 h 37"/>
                  <a:gd name="T98" fmla="*/ 0 w 42"/>
                  <a:gd name="T99" fmla="*/ 15 h 37"/>
                  <a:gd name="T100" fmla="*/ 0 w 42"/>
                  <a:gd name="T101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37">
                    <a:moveTo>
                      <a:pt x="1" y="16"/>
                    </a:move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5" y="36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1" y="21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7" name="Freeform 127"/>
              <p:cNvSpPr>
                <a:spLocks/>
              </p:cNvSpPr>
              <p:nvPr/>
            </p:nvSpPr>
            <p:spPr bwMode="auto">
              <a:xfrm>
                <a:off x="7440613" y="3048000"/>
                <a:ext cx="28575" cy="28575"/>
              </a:xfrm>
              <a:custGeom>
                <a:avLst/>
                <a:gdLst>
                  <a:gd name="T0" fmla="*/ 31 w 37"/>
                  <a:gd name="T1" fmla="*/ 20 h 36"/>
                  <a:gd name="T2" fmla="*/ 30 w 37"/>
                  <a:gd name="T3" fmla="*/ 20 h 36"/>
                  <a:gd name="T4" fmla="*/ 30 w 37"/>
                  <a:gd name="T5" fmla="*/ 20 h 36"/>
                  <a:gd name="T6" fmla="*/ 29 w 37"/>
                  <a:gd name="T7" fmla="*/ 21 h 36"/>
                  <a:gd name="T8" fmla="*/ 29 w 37"/>
                  <a:gd name="T9" fmla="*/ 21 h 36"/>
                  <a:gd name="T10" fmla="*/ 25 w 37"/>
                  <a:gd name="T11" fmla="*/ 25 h 36"/>
                  <a:gd name="T12" fmla="*/ 22 w 37"/>
                  <a:gd name="T13" fmla="*/ 31 h 36"/>
                  <a:gd name="T14" fmla="*/ 17 w 37"/>
                  <a:gd name="T15" fmla="*/ 35 h 36"/>
                  <a:gd name="T16" fmla="*/ 12 w 37"/>
                  <a:gd name="T17" fmla="*/ 36 h 36"/>
                  <a:gd name="T18" fmla="*/ 6 w 37"/>
                  <a:gd name="T19" fmla="*/ 32 h 36"/>
                  <a:gd name="T20" fmla="*/ 2 w 37"/>
                  <a:gd name="T21" fmla="*/ 28 h 36"/>
                  <a:gd name="T22" fmla="*/ 0 w 37"/>
                  <a:gd name="T23" fmla="*/ 21 h 36"/>
                  <a:gd name="T24" fmla="*/ 0 w 37"/>
                  <a:gd name="T25" fmla="*/ 15 h 36"/>
                  <a:gd name="T26" fmla="*/ 2 w 37"/>
                  <a:gd name="T27" fmla="*/ 9 h 36"/>
                  <a:gd name="T28" fmla="*/ 7 w 37"/>
                  <a:gd name="T29" fmla="*/ 5 h 36"/>
                  <a:gd name="T30" fmla="*/ 13 w 37"/>
                  <a:gd name="T31" fmla="*/ 2 h 36"/>
                  <a:gd name="T32" fmla="*/ 18 w 37"/>
                  <a:gd name="T33" fmla="*/ 0 h 36"/>
                  <a:gd name="T34" fmla="*/ 22 w 37"/>
                  <a:gd name="T35" fmla="*/ 0 h 36"/>
                  <a:gd name="T36" fmla="*/ 25 w 37"/>
                  <a:gd name="T37" fmla="*/ 0 h 36"/>
                  <a:gd name="T38" fmla="*/ 29 w 37"/>
                  <a:gd name="T39" fmla="*/ 1 h 36"/>
                  <a:gd name="T40" fmla="*/ 31 w 37"/>
                  <a:gd name="T41" fmla="*/ 4 h 36"/>
                  <a:gd name="T42" fmla="*/ 33 w 37"/>
                  <a:gd name="T43" fmla="*/ 6 h 36"/>
                  <a:gd name="T44" fmla="*/ 35 w 37"/>
                  <a:gd name="T45" fmla="*/ 8 h 36"/>
                  <a:gd name="T46" fmla="*/ 36 w 37"/>
                  <a:gd name="T47" fmla="*/ 10 h 36"/>
                  <a:gd name="T48" fmla="*/ 37 w 37"/>
                  <a:gd name="T49" fmla="*/ 14 h 36"/>
                  <a:gd name="T50" fmla="*/ 37 w 37"/>
                  <a:gd name="T51" fmla="*/ 16 h 36"/>
                  <a:gd name="T52" fmla="*/ 36 w 37"/>
                  <a:gd name="T53" fmla="*/ 17 h 36"/>
                  <a:gd name="T54" fmla="*/ 33 w 37"/>
                  <a:gd name="T55" fmla="*/ 19 h 36"/>
                  <a:gd name="T56" fmla="*/ 31 w 37"/>
                  <a:gd name="T5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36">
                    <a:moveTo>
                      <a:pt x="31" y="20"/>
                    </a:moveTo>
                    <a:lnTo>
                      <a:pt x="30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2" y="31"/>
                    </a:lnTo>
                    <a:lnTo>
                      <a:pt x="17" y="35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8" name="Freeform 128"/>
              <p:cNvSpPr>
                <a:spLocks/>
              </p:cNvSpPr>
              <p:nvPr/>
            </p:nvSpPr>
            <p:spPr bwMode="auto">
              <a:xfrm>
                <a:off x="7443788" y="3052763"/>
                <a:ext cx="20638" cy="19050"/>
              </a:xfrm>
              <a:custGeom>
                <a:avLst/>
                <a:gdLst>
                  <a:gd name="T0" fmla="*/ 9 w 25"/>
                  <a:gd name="T1" fmla="*/ 24 h 24"/>
                  <a:gd name="T2" fmla="*/ 9 w 25"/>
                  <a:gd name="T3" fmla="*/ 24 h 24"/>
                  <a:gd name="T4" fmla="*/ 10 w 25"/>
                  <a:gd name="T5" fmla="*/ 24 h 24"/>
                  <a:gd name="T6" fmla="*/ 10 w 25"/>
                  <a:gd name="T7" fmla="*/ 24 h 24"/>
                  <a:gd name="T8" fmla="*/ 10 w 25"/>
                  <a:gd name="T9" fmla="*/ 23 h 24"/>
                  <a:gd name="T10" fmla="*/ 10 w 25"/>
                  <a:gd name="T11" fmla="*/ 23 h 24"/>
                  <a:gd name="T12" fmla="*/ 9 w 25"/>
                  <a:gd name="T13" fmla="*/ 21 h 24"/>
                  <a:gd name="T14" fmla="*/ 5 w 25"/>
                  <a:gd name="T15" fmla="*/ 17 h 24"/>
                  <a:gd name="T16" fmla="*/ 7 w 25"/>
                  <a:gd name="T17" fmla="*/ 16 h 24"/>
                  <a:gd name="T18" fmla="*/ 10 w 25"/>
                  <a:gd name="T19" fmla="*/ 18 h 24"/>
                  <a:gd name="T20" fmla="*/ 12 w 25"/>
                  <a:gd name="T21" fmla="*/ 18 h 24"/>
                  <a:gd name="T22" fmla="*/ 13 w 25"/>
                  <a:gd name="T23" fmla="*/ 18 h 24"/>
                  <a:gd name="T24" fmla="*/ 13 w 25"/>
                  <a:gd name="T25" fmla="*/ 17 h 24"/>
                  <a:gd name="T26" fmla="*/ 16 w 25"/>
                  <a:gd name="T27" fmla="*/ 14 h 24"/>
                  <a:gd name="T28" fmla="*/ 15 w 25"/>
                  <a:gd name="T29" fmla="*/ 9 h 24"/>
                  <a:gd name="T30" fmla="*/ 15 w 25"/>
                  <a:gd name="T31" fmla="*/ 7 h 24"/>
                  <a:gd name="T32" fmla="*/ 17 w 25"/>
                  <a:gd name="T33" fmla="*/ 6 h 24"/>
                  <a:gd name="T34" fmla="*/ 19 w 25"/>
                  <a:gd name="T35" fmla="*/ 8 h 24"/>
                  <a:gd name="T36" fmla="*/ 19 w 25"/>
                  <a:gd name="T37" fmla="*/ 8 h 24"/>
                  <a:gd name="T38" fmla="*/ 20 w 25"/>
                  <a:gd name="T39" fmla="*/ 9 h 24"/>
                  <a:gd name="T40" fmla="*/ 23 w 25"/>
                  <a:gd name="T41" fmla="*/ 10 h 24"/>
                  <a:gd name="T42" fmla="*/ 24 w 25"/>
                  <a:gd name="T43" fmla="*/ 9 h 24"/>
                  <a:gd name="T44" fmla="*/ 25 w 25"/>
                  <a:gd name="T45" fmla="*/ 7 h 24"/>
                  <a:gd name="T46" fmla="*/ 25 w 25"/>
                  <a:gd name="T47" fmla="*/ 6 h 24"/>
                  <a:gd name="T48" fmla="*/ 24 w 25"/>
                  <a:gd name="T49" fmla="*/ 3 h 24"/>
                  <a:gd name="T50" fmla="*/ 20 w 25"/>
                  <a:gd name="T51" fmla="*/ 1 h 24"/>
                  <a:gd name="T52" fmla="*/ 17 w 25"/>
                  <a:gd name="T53" fmla="*/ 0 h 24"/>
                  <a:gd name="T54" fmla="*/ 12 w 25"/>
                  <a:gd name="T55" fmla="*/ 1 h 24"/>
                  <a:gd name="T56" fmla="*/ 10 w 25"/>
                  <a:gd name="T57" fmla="*/ 4 h 24"/>
                  <a:gd name="T58" fmla="*/ 9 w 25"/>
                  <a:gd name="T59" fmla="*/ 4 h 24"/>
                  <a:gd name="T60" fmla="*/ 9 w 25"/>
                  <a:gd name="T61" fmla="*/ 8 h 24"/>
                  <a:gd name="T62" fmla="*/ 10 w 25"/>
                  <a:gd name="T63" fmla="*/ 10 h 24"/>
                  <a:gd name="T64" fmla="*/ 11 w 25"/>
                  <a:gd name="T65" fmla="*/ 13 h 24"/>
                  <a:gd name="T66" fmla="*/ 11 w 25"/>
                  <a:gd name="T67" fmla="*/ 14 h 24"/>
                  <a:gd name="T68" fmla="*/ 9 w 25"/>
                  <a:gd name="T69" fmla="*/ 11 h 24"/>
                  <a:gd name="T70" fmla="*/ 5 w 25"/>
                  <a:gd name="T71" fmla="*/ 10 h 24"/>
                  <a:gd name="T72" fmla="*/ 2 w 25"/>
                  <a:gd name="T73" fmla="*/ 10 h 24"/>
                  <a:gd name="T74" fmla="*/ 2 w 25"/>
                  <a:gd name="T75" fmla="*/ 10 h 24"/>
                  <a:gd name="T76" fmla="*/ 1 w 25"/>
                  <a:gd name="T77" fmla="*/ 11 h 24"/>
                  <a:gd name="T78" fmla="*/ 0 w 25"/>
                  <a:gd name="T79" fmla="*/ 13 h 24"/>
                  <a:gd name="T80" fmla="*/ 0 w 25"/>
                  <a:gd name="T81" fmla="*/ 14 h 24"/>
                  <a:gd name="T82" fmla="*/ 1 w 25"/>
                  <a:gd name="T83" fmla="*/ 18 h 24"/>
                  <a:gd name="T84" fmla="*/ 5 w 25"/>
                  <a:gd name="T8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24">
                    <a:moveTo>
                      <a:pt x="9" y="24"/>
                    </a:move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19" name="Freeform 129"/>
              <p:cNvSpPr>
                <a:spLocks/>
              </p:cNvSpPr>
              <p:nvPr/>
            </p:nvSpPr>
            <p:spPr bwMode="auto">
              <a:xfrm>
                <a:off x="7454900" y="3057525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0" name="Freeform 130"/>
              <p:cNvSpPr>
                <a:spLocks/>
              </p:cNvSpPr>
              <p:nvPr/>
            </p:nvSpPr>
            <p:spPr bwMode="auto">
              <a:xfrm>
                <a:off x="7521575" y="3097213"/>
                <a:ext cx="30163" cy="38100"/>
              </a:xfrm>
              <a:custGeom>
                <a:avLst/>
                <a:gdLst>
                  <a:gd name="T0" fmla="*/ 37 w 38"/>
                  <a:gd name="T1" fmla="*/ 0 h 49"/>
                  <a:gd name="T2" fmla="*/ 34 w 38"/>
                  <a:gd name="T3" fmla="*/ 7 h 49"/>
                  <a:gd name="T4" fmla="*/ 31 w 38"/>
                  <a:gd name="T5" fmla="*/ 14 h 49"/>
                  <a:gd name="T6" fmla="*/ 27 w 38"/>
                  <a:gd name="T7" fmla="*/ 20 h 49"/>
                  <a:gd name="T8" fmla="*/ 23 w 38"/>
                  <a:gd name="T9" fmla="*/ 26 h 49"/>
                  <a:gd name="T10" fmla="*/ 18 w 38"/>
                  <a:gd name="T11" fmla="*/ 31 h 49"/>
                  <a:gd name="T12" fmla="*/ 12 w 38"/>
                  <a:gd name="T13" fmla="*/ 36 h 49"/>
                  <a:gd name="T14" fmla="*/ 7 w 38"/>
                  <a:gd name="T15" fmla="*/ 40 h 49"/>
                  <a:gd name="T16" fmla="*/ 1 w 38"/>
                  <a:gd name="T17" fmla="*/ 44 h 49"/>
                  <a:gd name="T18" fmla="*/ 0 w 38"/>
                  <a:gd name="T19" fmla="*/ 45 h 49"/>
                  <a:gd name="T20" fmla="*/ 0 w 38"/>
                  <a:gd name="T21" fmla="*/ 45 h 49"/>
                  <a:gd name="T22" fmla="*/ 0 w 38"/>
                  <a:gd name="T23" fmla="*/ 46 h 49"/>
                  <a:gd name="T24" fmla="*/ 1 w 38"/>
                  <a:gd name="T25" fmla="*/ 48 h 49"/>
                  <a:gd name="T26" fmla="*/ 1 w 38"/>
                  <a:gd name="T27" fmla="*/ 49 h 49"/>
                  <a:gd name="T28" fmla="*/ 2 w 38"/>
                  <a:gd name="T29" fmla="*/ 49 h 49"/>
                  <a:gd name="T30" fmla="*/ 3 w 38"/>
                  <a:gd name="T31" fmla="*/ 49 h 49"/>
                  <a:gd name="T32" fmla="*/ 4 w 38"/>
                  <a:gd name="T33" fmla="*/ 49 h 49"/>
                  <a:gd name="T34" fmla="*/ 17 w 38"/>
                  <a:gd name="T35" fmla="*/ 41 h 49"/>
                  <a:gd name="T36" fmla="*/ 27 w 38"/>
                  <a:gd name="T37" fmla="*/ 29 h 49"/>
                  <a:gd name="T38" fmla="*/ 35 w 38"/>
                  <a:gd name="T39" fmla="*/ 15 h 49"/>
                  <a:gd name="T40" fmla="*/ 38 w 38"/>
                  <a:gd name="T41" fmla="*/ 0 h 49"/>
                  <a:gd name="T42" fmla="*/ 38 w 38"/>
                  <a:gd name="T43" fmla="*/ 0 h 49"/>
                  <a:gd name="T44" fmla="*/ 38 w 38"/>
                  <a:gd name="T45" fmla="*/ 0 h 49"/>
                  <a:gd name="T46" fmla="*/ 38 w 38"/>
                  <a:gd name="T47" fmla="*/ 0 h 49"/>
                  <a:gd name="T48" fmla="*/ 38 w 38"/>
                  <a:gd name="T49" fmla="*/ 0 h 49"/>
                  <a:gd name="T50" fmla="*/ 37 w 38"/>
                  <a:gd name="T51" fmla="*/ 0 h 49"/>
                  <a:gd name="T52" fmla="*/ 37 w 38"/>
                  <a:gd name="T53" fmla="*/ 0 h 49"/>
                  <a:gd name="T54" fmla="*/ 37 w 38"/>
                  <a:gd name="T55" fmla="*/ 0 h 49"/>
                  <a:gd name="T56" fmla="*/ 37 w 38"/>
                  <a:gd name="T57" fmla="*/ 0 h 49"/>
                  <a:gd name="T58" fmla="*/ 37 w 38"/>
                  <a:gd name="T5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49">
                    <a:moveTo>
                      <a:pt x="37" y="0"/>
                    </a:moveTo>
                    <a:lnTo>
                      <a:pt x="34" y="7"/>
                    </a:lnTo>
                    <a:lnTo>
                      <a:pt x="31" y="14"/>
                    </a:lnTo>
                    <a:lnTo>
                      <a:pt x="27" y="20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12" y="36"/>
                    </a:lnTo>
                    <a:lnTo>
                      <a:pt x="7" y="40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17" y="41"/>
                    </a:lnTo>
                    <a:lnTo>
                      <a:pt x="27" y="29"/>
                    </a:lnTo>
                    <a:lnTo>
                      <a:pt x="35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1" name="Freeform 131"/>
              <p:cNvSpPr>
                <a:spLocks/>
              </p:cNvSpPr>
              <p:nvPr/>
            </p:nvSpPr>
            <p:spPr bwMode="auto">
              <a:xfrm>
                <a:off x="7499350" y="3125788"/>
                <a:ext cx="47625" cy="30163"/>
              </a:xfrm>
              <a:custGeom>
                <a:avLst/>
                <a:gdLst>
                  <a:gd name="T0" fmla="*/ 6 w 61"/>
                  <a:gd name="T1" fmla="*/ 27 h 38"/>
                  <a:gd name="T2" fmla="*/ 11 w 61"/>
                  <a:gd name="T3" fmla="*/ 24 h 38"/>
                  <a:gd name="T4" fmla="*/ 16 w 61"/>
                  <a:gd name="T5" fmla="*/ 24 h 38"/>
                  <a:gd name="T6" fmla="*/ 22 w 61"/>
                  <a:gd name="T7" fmla="*/ 25 h 38"/>
                  <a:gd name="T8" fmla="*/ 22 w 61"/>
                  <a:gd name="T9" fmla="*/ 28 h 38"/>
                  <a:gd name="T10" fmla="*/ 16 w 61"/>
                  <a:gd name="T11" fmla="*/ 32 h 38"/>
                  <a:gd name="T12" fmla="*/ 13 w 61"/>
                  <a:gd name="T13" fmla="*/ 36 h 38"/>
                  <a:gd name="T14" fmla="*/ 13 w 61"/>
                  <a:gd name="T15" fmla="*/ 37 h 38"/>
                  <a:gd name="T16" fmla="*/ 14 w 61"/>
                  <a:gd name="T17" fmla="*/ 38 h 38"/>
                  <a:gd name="T18" fmla="*/ 15 w 61"/>
                  <a:gd name="T19" fmla="*/ 38 h 38"/>
                  <a:gd name="T20" fmla="*/ 20 w 61"/>
                  <a:gd name="T21" fmla="*/ 36 h 38"/>
                  <a:gd name="T22" fmla="*/ 25 w 61"/>
                  <a:gd name="T23" fmla="*/ 29 h 38"/>
                  <a:gd name="T24" fmla="*/ 31 w 61"/>
                  <a:gd name="T25" fmla="*/ 25 h 38"/>
                  <a:gd name="T26" fmla="*/ 37 w 61"/>
                  <a:gd name="T27" fmla="*/ 23 h 38"/>
                  <a:gd name="T28" fmla="*/ 47 w 61"/>
                  <a:gd name="T29" fmla="*/ 18 h 38"/>
                  <a:gd name="T30" fmla="*/ 58 w 61"/>
                  <a:gd name="T31" fmla="*/ 8 h 38"/>
                  <a:gd name="T32" fmla="*/ 61 w 61"/>
                  <a:gd name="T33" fmla="*/ 0 h 38"/>
                  <a:gd name="T34" fmla="*/ 61 w 61"/>
                  <a:gd name="T35" fmla="*/ 0 h 38"/>
                  <a:gd name="T36" fmla="*/ 61 w 61"/>
                  <a:gd name="T37" fmla="*/ 0 h 38"/>
                  <a:gd name="T38" fmla="*/ 60 w 61"/>
                  <a:gd name="T39" fmla="*/ 0 h 38"/>
                  <a:gd name="T40" fmla="*/ 56 w 61"/>
                  <a:gd name="T41" fmla="*/ 4 h 38"/>
                  <a:gd name="T42" fmla="*/ 48 w 61"/>
                  <a:gd name="T43" fmla="*/ 10 h 38"/>
                  <a:gd name="T44" fmla="*/ 39 w 61"/>
                  <a:gd name="T45" fmla="*/ 15 h 38"/>
                  <a:gd name="T46" fmla="*/ 30 w 61"/>
                  <a:gd name="T47" fmla="*/ 18 h 38"/>
                  <a:gd name="T48" fmla="*/ 22 w 61"/>
                  <a:gd name="T49" fmla="*/ 18 h 38"/>
                  <a:gd name="T50" fmla="*/ 17 w 61"/>
                  <a:gd name="T51" fmla="*/ 17 h 38"/>
                  <a:gd name="T52" fmla="*/ 11 w 61"/>
                  <a:gd name="T53" fmla="*/ 18 h 38"/>
                  <a:gd name="T54" fmla="*/ 5 w 61"/>
                  <a:gd name="T55" fmla="*/ 22 h 38"/>
                  <a:gd name="T56" fmla="*/ 0 w 61"/>
                  <a:gd name="T57" fmla="*/ 24 h 38"/>
                  <a:gd name="T58" fmla="*/ 0 w 61"/>
                  <a:gd name="T59" fmla="*/ 25 h 38"/>
                  <a:gd name="T60" fmla="*/ 0 w 61"/>
                  <a:gd name="T61" fmla="*/ 28 h 38"/>
                  <a:gd name="T62" fmla="*/ 1 w 61"/>
                  <a:gd name="T63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8">
                    <a:moveTo>
                      <a:pt x="2" y="28"/>
                    </a:moveTo>
                    <a:lnTo>
                      <a:pt x="6" y="27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4" y="23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25" y="29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0" y="22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4"/>
                    </a:lnTo>
                    <a:lnTo>
                      <a:pt x="53" y="7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39" y="15"/>
                    </a:lnTo>
                    <a:lnTo>
                      <a:pt x="34" y="17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2" name="Freeform 132"/>
              <p:cNvSpPr>
                <a:spLocks/>
              </p:cNvSpPr>
              <p:nvPr/>
            </p:nvSpPr>
            <p:spPr bwMode="auto">
              <a:xfrm>
                <a:off x="7527925" y="3054350"/>
                <a:ext cx="26988" cy="34925"/>
              </a:xfrm>
              <a:custGeom>
                <a:avLst/>
                <a:gdLst>
                  <a:gd name="T0" fmla="*/ 1 w 34"/>
                  <a:gd name="T1" fmla="*/ 5 h 44"/>
                  <a:gd name="T2" fmla="*/ 5 w 34"/>
                  <a:gd name="T3" fmla="*/ 8 h 44"/>
                  <a:gd name="T4" fmla="*/ 10 w 34"/>
                  <a:gd name="T5" fmla="*/ 13 h 44"/>
                  <a:gd name="T6" fmla="*/ 16 w 34"/>
                  <a:gd name="T7" fmla="*/ 16 h 44"/>
                  <a:gd name="T8" fmla="*/ 19 w 34"/>
                  <a:gd name="T9" fmla="*/ 21 h 44"/>
                  <a:gd name="T10" fmla="*/ 24 w 34"/>
                  <a:gd name="T11" fmla="*/ 27 h 44"/>
                  <a:gd name="T12" fmla="*/ 27 w 34"/>
                  <a:gd name="T13" fmla="*/ 32 h 44"/>
                  <a:gd name="T14" fmla="*/ 31 w 34"/>
                  <a:gd name="T15" fmla="*/ 38 h 44"/>
                  <a:gd name="T16" fmla="*/ 33 w 34"/>
                  <a:gd name="T17" fmla="*/ 44 h 44"/>
                  <a:gd name="T18" fmla="*/ 33 w 34"/>
                  <a:gd name="T19" fmla="*/ 44 h 44"/>
                  <a:gd name="T20" fmla="*/ 34 w 34"/>
                  <a:gd name="T21" fmla="*/ 44 h 44"/>
                  <a:gd name="T22" fmla="*/ 34 w 34"/>
                  <a:gd name="T23" fmla="*/ 44 h 44"/>
                  <a:gd name="T24" fmla="*/ 34 w 34"/>
                  <a:gd name="T25" fmla="*/ 44 h 44"/>
                  <a:gd name="T26" fmla="*/ 34 w 34"/>
                  <a:gd name="T27" fmla="*/ 44 h 44"/>
                  <a:gd name="T28" fmla="*/ 34 w 34"/>
                  <a:gd name="T29" fmla="*/ 44 h 44"/>
                  <a:gd name="T30" fmla="*/ 34 w 34"/>
                  <a:gd name="T31" fmla="*/ 44 h 44"/>
                  <a:gd name="T32" fmla="*/ 34 w 34"/>
                  <a:gd name="T33" fmla="*/ 43 h 44"/>
                  <a:gd name="T34" fmla="*/ 31 w 34"/>
                  <a:gd name="T35" fmla="*/ 30 h 44"/>
                  <a:gd name="T36" fmla="*/ 24 w 34"/>
                  <a:gd name="T37" fmla="*/ 17 h 44"/>
                  <a:gd name="T38" fmla="*/ 15 w 34"/>
                  <a:gd name="T39" fmla="*/ 8 h 44"/>
                  <a:gd name="T40" fmla="*/ 3 w 34"/>
                  <a:gd name="T41" fmla="*/ 0 h 44"/>
                  <a:gd name="T42" fmla="*/ 2 w 34"/>
                  <a:gd name="T43" fmla="*/ 0 h 44"/>
                  <a:gd name="T44" fmla="*/ 2 w 34"/>
                  <a:gd name="T45" fmla="*/ 0 h 44"/>
                  <a:gd name="T46" fmla="*/ 1 w 34"/>
                  <a:gd name="T47" fmla="*/ 0 h 44"/>
                  <a:gd name="T48" fmla="*/ 0 w 34"/>
                  <a:gd name="T49" fmla="*/ 1 h 44"/>
                  <a:gd name="T50" fmla="*/ 0 w 34"/>
                  <a:gd name="T51" fmla="*/ 2 h 44"/>
                  <a:gd name="T52" fmla="*/ 0 w 34"/>
                  <a:gd name="T53" fmla="*/ 2 h 44"/>
                  <a:gd name="T54" fmla="*/ 0 w 34"/>
                  <a:gd name="T55" fmla="*/ 4 h 44"/>
                  <a:gd name="T56" fmla="*/ 1 w 34"/>
                  <a:gd name="T57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44">
                    <a:moveTo>
                      <a:pt x="1" y="5"/>
                    </a:moveTo>
                    <a:lnTo>
                      <a:pt x="5" y="8"/>
                    </a:lnTo>
                    <a:lnTo>
                      <a:pt x="10" y="13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24" y="27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1" y="30"/>
                    </a:lnTo>
                    <a:lnTo>
                      <a:pt x="24" y="17"/>
                    </a:lnTo>
                    <a:lnTo>
                      <a:pt x="15" y="8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3" name="Freeform 133"/>
              <p:cNvSpPr>
                <a:spLocks/>
              </p:cNvSpPr>
              <p:nvPr/>
            </p:nvSpPr>
            <p:spPr bwMode="auto">
              <a:xfrm>
                <a:off x="7534275" y="3043238"/>
                <a:ext cx="26988" cy="31750"/>
              </a:xfrm>
              <a:custGeom>
                <a:avLst/>
                <a:gdLst>
                  <a:gd name="T0" fmla="*/ 16 w 32"/>
                  <a:gd name="T1" fmla="*/ 26 h 42"/>
                  <a:gd name="T2" fmla="*/ 15 w 32"/>
                  <a:gd name="T3" fmla="*/ 27 h 42"/>
                  <a:gd name="T4" fmla="*/ 15 w 32"/>
                  <a:gd name="T5" fmla="*/ 27 h 42"/>
                  <a:gd name="T6" fmla="*/ 15 w 32"/>
                  <a:gd name="T7" fmla="*/ 28 h 42"/>
                  <a:gd name="T8" fmla="*/ 14 w 32"/>
                  <a:gd name="T9" fmla="*/ 28 h 42"/>
                  <a:gd name="T10" fmla="*/ 14 w 32"/>
                  <a:gd name="T11" fmla="*/ 29 h 42"/>
                  <a:gd name="T12" fmla="*/ 14 w 32"/>
                  <a:gd name="T13" fmla="*/ 30 h 42"/>
                  <a:gd name="T14" fmla="*/ 14 w 32"/>
                  <a:gd name="T15" fmla="*/ 31 h 42"/>
                  <a:gd name="T16" fmla="*/ 15 w 32"/>
                  <a:gd name="T17" fmla="*/ 32 h 42"/>
                  <a:gd name="T18" fmla="*/ 16 w 32"/>
                  <a:gd name="T19" fmla="*/ 32 h 42"/>
                  <a:gd name="T20" fmla="*/ 17 w 32"/>
                  <a:gd name="T21" fmla="*/ 32 h 42"/>
                  <a:gd name="T22" fmla="*/ 18 w 32"/>
                  <a:gd name="T23" fmla="*/ 32 h 42"/>
                  <a:gd name="T24" fmla="*/ 18 w 32"/>
                  <a:gd name="T25" fmla="*/ 31 h 42"/>
                  <a:gd name="T26" fmla="*/ 18 w 32"/>
                  <a:gd name="T27" fmla="*/ 30 h 42"/>
                  <a:gd name="T28" fmla="*/ 19 w 32"/>
                  <a:gd name="T29" fmla="*/ 30 h 42"/>
                  <a:gd name="T30" fmla="*/ 19 w 32"/>
                  <a:gd name="T31" fmla="*/ 30 h 42"/>
                  <a:gd name="T32" fmla="*/ 19 w 32"/>
                  <a:gd name="T33" fmla="*/ 29 h 42"/>
                  <a:gd name="T34" fmla="*/ 22 w 32"/>
                  <a:gd name="T35" fmla="*/ 32 h 42"/>
                  <a:gd name="T36" fmla="*/ 25 w 32"/>
                  <a:gd name="T37" fmla="*/ 35 h 42"/>
                  <a:gd name="T38" fmla="*/ 28 w 32"/>
                  <a:gd name="T39" fmla="*/ 38 h 42"/>
                  <a:gd name="T40" fmla="*/ 30 w 32"/>
                  <a:gd name="T41" fmla="*/ 41 h 42"/>
                  <a:gd name="T42" fmla="*/ 30 w 32"/>
                  <a:gd name="T43" fmla="*/ 42 h 42"/>
                  <a:gd name="T44" fmla="*/ 31 w 32"/>
                  <a:gd name="T45" fmla="*/ 42 h 42"/>
                  <a:gd name="T46" fmla="*/ 31 w 32"/>
                  <a:gd name="T47" fmla="*/ 42 h 42"/>
                  <a:gd name="T48" fmla="*/ 31 w 32"/>
                  <a:gd name="T49" fmla="*/ 42 h 42"/>
                  <a:gd name="T50" fmla="*/ 32 w 32"/>
                  <a:gd name="T51" fmla="*/ 41 h 42"/>
                  <a:gd name="T52" fmla="*/ 32 w 32"/>
                  <a:gd name="T53" fmla="*/ 41 h 42"/>
                  <a:gd name="T54" fmla="*/ 32 w 32"/>
                  <a:gd name="T55" fmla="*/ 41 h 42"/>
                  <a:gd name="T56" fmla="*/ 32 w 32"/>
                  <a:gd name="T57" fmla="*/ 41 h 42"/>
                  <a:gd name="T58" fmla="*/ 29 w 32"/>
                  <a:gd name="T59" fmla="*/ 32 h 42"/>
                  <a:gd name="T60" fmla="*/ 25 w 32"/>
                  <a:gd name="T61" fmla="*/ 26 h 42"/>
                  <a:gd name="T62" fmla="*/ 21 w 32"/>
                  <a:gd name="T63" fmla="*/ 19 h 42"/>
                  <a:gd name="T64" fmla="*/ 17 w 32"/>
                  <a:gd name="T65" fmla="*/ 12 h 42"/>
                  <a:gd name="T66" fmla="*/ 15 w 32"/>
                  <a:gd name="T67" fmla="*/ 9 h 42"/>
                  <a:gd name="T68" fmla="*/ 14 w 32"/>
                  <a:gd name="T69" fmla="*/ 7 h 42"/>
                  <a:gd name="T70" fmla="*/ 11 w 32"/>
                  <a:gd name="T71" fmla="*/ 5 h 42"/>
                  <a:gd name="T72" fmla="*/ 9 w 32"/>
                  <a:gd name="T73" fmla="*/ 3 h 42"/>
                  <a:gd name="T74" fmla="*/ 7 w 32"/>
                  <a:gd name="T75" fmla="*/ 1 h 42"/>
                  <a:gd name="T76" fmla="*/ 6 w 32"/>
                  <a:gd name="T77" fmla="*/ 0 h 42"/>
                  <a:gd name="T78" fmla="*/ 3 w 32"/>
                  <a:gd name="T79" fmla="*/ 1 h 42"/>
                  <a:gd name="T80" fmla="*/ 1 w 32"/>
                  <a:gd name="T81" fmla="*/ 3 h 42"/>
                  <a:gd name="T82" fmla="*/ 0 w 32"/>
                  <a:gd name="T83" fmla="*/ 5 h 42"/>
                  <a:gd name="T84" fmla="*/ 0 w 32"/>
                  <a:gd name="T85" fmla="*/ 6 h 42"/>
                  <a:gd name="T86" fmla="*/ 0 w 32"/>
                  <a:gd name="T87" fmla="*/ 8 h 42"/>
                  <a:gd name="T88" fmla="*/ 1 w 32"/>
                  <a:gd name="T89" fmla="*/ 11 h 42"/>
                  <a:gd name="T90" fmla="*/ 4 w 32"/>
                  <a:gd name="T91" fmla="*/ 15 h 42"/>
                  <a:gd name="T92" fmla="*/ 9 w 32"/>
                  <a:gd name="T93" fmla="*/ 19 h 42"/>
                  <a:gd name="T94" fmla="*/ 13 w 32"/>
                  <a:gd name="T95" fmla="*/ 22 h 42"/>
                  <a:gd name="T96" fmla="*/ 16 w 32"/>
                  <a:gd name="T9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42">
                    <a:moveTo>
                      <a:pt x="16" y="26"/>
                    </a:move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28" y="38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9" y="32"/>
                    </a:lnTo>
                    <a:lnTo>
                      <a:pt x="25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9" y="19"/>
                    </a:lnTo>
                    <a:lnTo>
                      <a:pt x="13" y="22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4" name="Freeform 134"/>
              <p:cNvSpPr>
                <a:spLocks/>
              </p:cNvSpPr>
              <p:nvPr/>
            </p:nvSpPr>
            <p:spPr bwMode="auto">
              <a:xfrm>
                <a:off x="7546975" y="3036888"/>
                <a:ext cx="15875" cy="25400"/>
              </a:xfrm>
              <a:custGeom>
                <a:avLst/>
                <a:gdLst>
                  <a:gd name="T0" fmla="*/ 21 w 21"/>
                  <a:gd name="T1" fmla="*/ 31 h 32"/>
                  <a:gd name="T2" fmla="*/ 18 w 21"/>
                  <a:gd name="T3" fmla="*/ 23 h 32"/>
                  <a:gd name="T4" fmla="*/ 15 w 21"/>
                  <a:gd name="T5" fmla="*/ 14 h 32"/>
                  <a:gd name="T6" fmla="*/ 11 w 21"/>
                  <a:gd name="T7" fmla="*/ 7 h 32"/>
                  <a:gd name="T8" fmla="*/ 4 w 21"/>
                  <a:gd name="T9" fmla="*/ 1 h 32"/>
                  <a:gd name="T10" fmla="*/ 3 w 21"/>
                  <a:gd name="T11" fmla="*/ 0 h 32"/>
                  <a:gd name="T12" fmla="*/ 3 w 21"/>
                  <a:gd name="T13" fmla="*/ 0 h 32"/>
                  <a:gd name="T14" fmla="*/ 2 w 21"/>
                  <a:gd name="T15" fmla="*/ 0 h 32"/>
                  <a:gd name="T16" fmla="*/ 1 w 21"/>
                  <a:gd name="T17" fmla="*/ 1 h 32"/>
                  <a:gd name="T18" fmla="*/ 0 w 21"/>
                  <a:gd name="T19" fmla="*/ 2 h 32"/>
                  <a:gd name="T20" fmla="*/ 0 w 21"/>
                  <a:gd name="T21" fmla="*/ 2 h 32"/>
                  <a:gd name="T22" fmla="*/ 0 w 21"/>
                  <a:gd name="T23" fmla="*/ 4 h 32"/>
                  <a:gd name="T24" fmla="*/ 1 w 21"/>
                  <a:gd name="T25" fmla="*/ 5 h 32"/>
                  <a:gd name="T26" fmla="*/ 2 w 21"/>
                  <a:gd name="T27" fmla="*/ 9 h 32"/>
                  <a:gd name="T28" fmla="*/ 6 w 21"/>
                  <a:gd name="T29" fmla="*/ 13 h 32"/>
                  <a:gd name="T30" fmla="*/ 8 w 21"/>
                  <a:gd name="T31" fmla="*/ 16 h 32"/>
                  <a:gd name="T32" fmla="*/ 11 w 21"/>
                  <a:gd name="T33" fmla="*/ 20 h 32"/>
                  <a:gd name="T34" fmla="*/ 14 w 21"/>
                  <a:gd name="T35" fmla="*/ 23 h 32"/>
                  <a:gd name="T36" fmla="*/ 16 w 21"/>
                  <a:gd name="T37" fmla="*/ 25 h 32"/>
                  <a:gd name="T38" fmla="*/ 17 w 21"/>
                  <a:gd name="T39" fmla="*/ 29 h 32"/>
                  <a:gd name="T40" fmla="*/ 19 w 21"/>
                  <a:gd name="T41" fmla="*/ 32 h 32"/>
                  <a:gd name="T42" fmla="*/ 19 w 21"/>
                  <a:gd name="T43" fmla="*/ 32 h 32"/>
                  <a:gd name="T44" fmla="*/ 19 w 21"/>
                  <a:gd name="T45" fmla="*/ 32 h 32"/>
                  <a:gd name="T46" fmla="*/ 19 w 21"/>
                  <a:gd name="T47" fmla="*/ 32 h 32"/>
                  <a:gd name="T48" fmla="*/ 21 w 21"/>
                  <a:gd name="T49" fmla="*/ 32 h 32"/>
                  <a:gd name="T50" fmla="*/ 21 w 21"/>
                  <a:gd name="T51" fmla="*/ 32 h 32"/>
                  <a:gd name="T52" fmla="*/ 21 w 21"/>
                  <a:gd name="T53" fmla="*/ 32 h 32"/>
                  <a:gd name="T54" fmla="*/ 21 w 21"/>
                  <a:gd name="T55" fmla="*/ 32 h 32"/>
                  <a:gd name="T56" fmla="*/ 21 w 21"/>
                  <a:gd name="T57" fmla="*/ 31 h 32"/>
                  <a:gd name="T58" fmla="*/ 21 w 21"/>
                  <a:gd name="T5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32">
                    <a:moveTo>
                      <a:pt x="21" y="31"/>
                    </a:moveTo>
                    <a:lnTo>
                      <a:pt x="18" y="23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7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5" name="Freeform 135"/>
              <p:cNvSpPr>
                <a:spLocks/>
              </p:cNvSpPr>
              <p:nvPr/>
            </p:nvSpPr>
            <p:spPr bwMode="auto">
              <a:xfrm>
                <a:off x="7566025" y="3079750"/>
                <a:ext cx="4763" cy="17463"/>
              </a:xfrm>
              <a:custGeom>
                <a:avLst/>
                <a:gdLst>
                  <a:gd name="T0" fmla="*/ 2 w 7"/>
                  <a:gd name="T1" fmla="*/ 2 h 22"/>
                  <a:gd name="T2" fmla="*/ 2 w 7"/>
                  <a:gd name="T3" fmla="*/ 6 h 22"/>
                  <a:gd name="T4" fmla="*/ 1 w 7"/>
                  <a:gd name="T5" fmla="*/ 11 h 22"/>
                  <a:gd name="T6" fmla="*/ 0 w 7"/>
                  <a:gd name="T7" fmla="*/ 15 h 22"/>
                  <a:gd name="T8" fmla="*/ 0 w 7"/>
                  <a:gd name="T9" fmla="*/ 20 h 22"/>
                  <a:gd name="T10" fmla="*/ 0 w 7"/>
                  <a:gd name="T11" fmla="*/ 21 h 22"/>
                  <a:gd name="T12" fmla="*/ 1 w 7"/>
                  <a:gd name="T13" fmla="*/ 21 h 22"/>
                  <a:gd name="T14" fmla="*/ 1 w 7"/>
                  <a:gd name="T15" fmla="*/ 22 h 22"/>
                  <a:gd name="T16" fmla="*/ 2 w 7"/>
                  <a:gd name="T17" fmla="*/ 22 h 22"/>
                  <a:gd name="T18" fmla="*/ 3 w 7"/>
                  <a:gd name="T19" fmla="*/ 22 h 22"/>
                  <a:gd name="T20" fmla="*/ 3 w 7"/>
                  <a:gd name="T21" fmla="*/ 22 h 22"/>
                  <a:gd name="T22" fmla="*/ 5 w 7"/>
                  <a:gd name="T23" fmla="*/ 21 h 22"/>
                  <a:gd name="T24" fmla="*/ 5 w 7"/>
                  <a:gd name="T25" fmla="*/ 20 h 22"/>
                  <a:gd name="T26" fmla="*/ 6 w 7"/>
                  <a:gd name="T27" fmla="*/ 15 h 22"/>
                  <a:gd name="T28" fmla="*/ 7 w 7"/>
                  <a:gd name="T29" fmla="*/ 11 h 22"/>
                  <a:gd name="T30" fmla="*/ 6 w 7"/>
                  <a:gd name="T31" fmla="*/ 6 h 22"/>
                  <a:gd name="T32" fmla="*/ 5 w 7"/>
                  <a:gd name="T33" fmla="*/ 2 h 22"/>
                  <a:gd name="T34" fmla="*/ 5 w 7"/>
                  <a:gd name="T35" fmla="*/ 0 h 22"/>
                  <a:gd name="T36" fmla="*/ 5 w 7"/>
                  <a:gd name="T37" fmla="*/ 0 h 22"/>
                  <a:gd name="T38" fmla="*/ 5 w 7"/>
                  <a:gd name="T39" fmla="*/ 0 h 22"/>
                  <a:gd name="T40" fmla="*/ 3 w 7"/>
                  <a:gd name="T41" fmla="*/ 0 h 22"/>
                  <a:gd name="T42" fmla="*/ 3 w 7"/>
                  <a:gd name="T43" fmla="*/ 0 h 22"/>
                  <a:gd name="T44" fmla="*/ 3 w 7"/>
                  <a:gd name="T45" fmla="*/ 0 h 22"/>
                  <a:gd name="T46" fmla="*/ 2 w 7"/>
                  <a:gd name="T47" fmla="*/ 2 h 22"/>
                  <a:gd name="T48" fmla="*/ 2 w 7"/>
                  <a:gd name="T49" fmla="*/ 2 h 22"/>
                  <a:gd name="T50" fmla="*/ 2 w 7"/>
                  <a:gd name="T5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2">
                    <a:moveTo>
                      <a:pt x="2" y="2"/>
                    </a:moveTo>
                    <a:lnTo>
                      <a:pt x="2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15"/>
                    </a:lnTo>
                    <a:lnTo>
                      <a:pt x="7" y="11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6" name="Freeform 136"/>
              <p:cNvSpPr>
                <a:spLocks/>
              </p:cNvSpPr>
              <p:nvPr/>
            </p:nvSpPr>
            <p:spPr bwMode="auto">
              <a:xfrm>
                <a:off x="7472363" y="3081338"/>
                <a:ext cx="11113" cy="42863"/>
              </a:xfrm>
              <a:custGeom>
                <a:avLst/>
                <a:gdLst>
                  <a:gd name="T0" fmla="*/ 12 w 12"/>
                  <a:gd name="T1" fmla="*/ 53 h 54"/>
                  <a:gd name="T2" fmla="*/ 11 w 12"/>
                  <a:gd name="T3" fmla="*/ 48 h 54"/>
                  <a:gd name="T4" fmla="*/ 10 w 12"/>
                  <a:gd name="T5" fmla="*/ 44 h 54"/>
                  <a:gd name="T6" fmla="*/ 8 w 12"/>
                  <a:gd name="T7" fmla="*/ 39 h 54"/>
                  <a:gd name="T8" fmla="*/ 6 w 12"/>
                  <a:gd name="T9" fmla="*/ 34 h 54"/>
                  <a:gd name="T10" fmla="*/ 5 w 12"/>
                  <a:gd name="T11" fmla="*/ 26 h 54"/>
                  <a:gd name="T12" fmla="*/ 6 w 12"/>
                  <a:gd name="T13" fmla="*/ 18 h 54"/>
                  <a:gd name="T14" fmla="*/ 6 w 12"/>
                  <a:gd name="T15" fmla="*/ 10 h 54"/>
                  <a:gd name="T16" fmla="*/ 6 w 12"/>
                  <a:gd name="T17" fmla="*/ 2 h 54"/>
                  <a:gd name="T18" fmla="*/ 6 w 12"/>
                  <a:gd name="T19" fmla="*/ 1 h 54"/>
                  <a:gd name="T20" fmla="*/ 5 w 12"/>
                  <a:gd name="T21" fmla="*/ 1 h 54"/>
                  <a:gd name="T22" fmla="*/ 5 w 12"/>
                  <a:gd name="T23" fmla="*/ 0 h 54"/>
                  <a:gd name="T24" fmla="*/ 4 w 12"/>
                  <a:gd name="T25" fmla="*/ 0 h 54"/>
                  <a:gd name="T26" fmla="*/ 3 w 12"/>
                  <a:gd name="T27" fmla="*/ 0 h 54"/>
                  <a:gd name="T28" fmla="*/ 2 w 12"/>
                  <a:gd name="T29" fmla="*/ 1 h 54"/>
                  <a:gd name="T30" fmla="*/ 1 w 12"/>
                  <a:gd name="T31" fmla="*/ 1 h 54"/>
                  <a:gd name="T32" fmla="*/ 1 w 12"/>
                  <a:gd name="T33" fmla="*/ 2 h 54"/>
                  <a:gd name="T34" fmla="*/ 0 w 12"/>
                  <a:gd name="T35" fmla="*/ 15 h 54"/>
                  <a:gd name="T36" fmla="*/ 2 w 12"/>
                  <a:gd name="T37" fmla="*/ 29 h 54"/>
                  <a:gd name="T38" fmla="*/ 5 w 12"/>
                  <a:gd name="T39" fmla="*/ 41 h 54"/>
                  <a:gd name="T40" fmla="*/ 11 w 12"/>
                  <a:gd name="T41" fmla="*/ 54 h 54"/>
                  <a:gd name="T42" fmla="*/ 11 w 12"/>
                  <a:gd name="T43" fmla="*/ 54 h 54"/>
                  <a:gd name="T44" fmla="*/ 12 w 12"/>
                  <a:gd name="T45" fmla="*/ 54 h 54"/>
                  <a:gd name="T46" fmla="*/ 12 w 12"/>
                  <a:gd name="T47" fmla="*/ 54 h 54"/>
                  <a:gd name="T48" fmla="*/ 12 w 12"/>
                  <a:gd name="T49" fmla="*/ 54 h 54"/>
                  <a:gd name="T50" fmla="*/ 12 w 12"/>
                  <a:gd name="T51" fmla="*/ 54 h 54"/>
                  <a:gd name="T52" fmla="*/ 12 w 12"/>
                  <a:gd name="T53" fmla="*/ 54 h 54"/>
                  <a:gd name="T54" fmla="*/ 12 w 12"/>
                  <a:gd name="T55" fmla="*/ 54 h 54"/>
                  <a:gd name="T56" fmla="*/ 12 w 12"/>
                  <a:gd name="T57" fmla="*/ 53 h 54"/>
                  <a:gd name="T58" fmla="*/ 12 w 12"/>
                  <a:gd name="T5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54">
                    <a:moveTo>
                      <a:pt x="12" y="53"/>
                    </a:moveTo>
                    <a:lnTo>
                      <a:pt x="11" y="48"/>
                    </a:lnTo>
                    <a:lnTo>
                      <a:pt x="10" y="44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5" y="26"/>
                    </a:lnTo>
                    <a:lnTo>
                      <a:pt x="6" y="18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5" y="4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7" name="Freeform 138"/>
              <p:cNvSpPr>
                <a:spLocks/>
              </p:cNvSpPr>
              <p:nvPr/>
            </p:nvSpPr>
            <p:spPr bwMode="auto">
              <a:xfrm>
                <a:off x="7480300" y="3057525"/>
                <a:ext cx="28575" cy="14288"/>
              </a:xfrm>
              <a:custGeom>
                <a:avLst/>
                <a:gdLst>
                  <a:gd name="T0" fmla="*/ 1 w 37"/>
                  <a:gd name="T1" fmla="*/ 17 h 18"/>
                  <a:gd name="T2" fmla="*/ 8 w 37"/>
                  <a:gd name="T3" fmla="*/ 12 h 18"/>
                  <a:gd name="T4" fmla="*/ 16 w 37"/>
                  <a:gd name="T5" fmla="*/ 10 h 18"/>
                  <a:gd name="T6" fmla="*/ 24 w 37"/>
                  <a:gd name="T7" fmla="*/ 10 h 18"/>
                  <a:gd name="T8" fmla="*/ 32 w 37"/>
                  <a:gd name="T9" fmla="*/ 9 h 18"/>
                  <a:gd name="T10" fmla="*/ 32 w 37"/>
                  <a:gd name="T11" fmla="*/ 9 h 18"/>
                  <a:gd name="T12" fmla="*/ 33 w 37"/>
                  <a:gd name="T13" fmla="*/ 8 h 18"/>
                  <a:gd name="T14" fmla="*/ 33 w 37"/>
                  <a:gd name="T15" fmla="*/ 8 h 18"/>
                  <a:gd name="T16" fmla="*/ 33 w 37"/>
                  <a:gd name="T17" fmla="*/ 8 h 18"/>
                  <a:gd name="T18" fmla="*/ 34 w 37"/>
                  <a:gd name="T19" fmla="*/ 8 h 18"/>
                  <a:gd name="T20" fmla="*/ 35 w 37"/>
                  <a:gd name="T21" fmla="*/ 7 h 18"/>
                  <a:gd name="T22" fmla="*/ 37 w 37"/>
                  <a:gd name="T23" fmla="*/ 5 h 18"/>
                  <a:gd name="T24" fmla="*/ 37 w 37"/>
                  <a:gd name="T25" fmla="*/ 4 h 18"/>
                  <a:gd name="T26" fmla="*/ 37 w 37"/>
                  <a:gd name="T27" fmla="*/ 3 h 18"/>
                  <a:gd name="T28" fmla="*/ 35 w 37"/>
                  <a:gd name="T29" fmla="*/ 2 h 18"/>
                  <a:gd name="T30" fmla="*/ 34 w 37"/>
                  <a:gd name="T31" fmla="*/ 1 h 18"/>
                  <a:gd name="T32" fmla="*/ 33 w 37"/>
                  <a:gd name="T33" fmla="*/ 1 h 18"/>
                  <a:gd name="T34" fmla="*/ 33 w 37"/>
                  <a:gd name="T35" fmla="*/ 0 h 18"/>
                  <a:gd name="T36" fmla="*/ 32 w 37"/>
                  <a:gd name="T37" fmla="*/ 0 h 18"/>
                  <a:gd name="T38" fmla="*/ 32 w 37"/>
                  <a:gd name="T39" fmla="*/ 0 h 18"/>
                  <a:gd name="T40" fmla="*/ 31 w 37"/>
                  <a:gd name="T41" fmla="*/ 0 h 18"/>
                  <a:gd name="T42" fmla="*/ 22 w 37"/>
                  <a:gd name="T43" fmla="*/ 1 h 18"/>
                  <a:gd name="T44" fmla="*/ 14 w 37"/>
                  <a:gd name="T45" fmla="*/ 4 h 18"/>
                  <a:gd name="T46" fmla="*/ 6 w 37"/>
                  <a:gd name="T47" fmla="*/ 9 h 18"/>
                  <a:gd name="T48" fmla="*/ 0 w 37"/>
                  <a:gd name="T49" fmla="*/ 16 h 18"/>
                  <a:gd name="T50" fmla="*/ 0 w 37"/>
                  <a:gd name="T51" fmla="*/ 17 h 18"/>
                  <a:gd name="T52" fmla="*/ 0 w 37"/>
                  <a:gd name="T53" fmla="*/ 17 h 18"/>
                  <a:gd name="T54" fmla="*/ 0 w 37"/>
                  <a:gd name="T55" fmla="*/ 17 h 18"/>
                  <a:gd name="T56" fmla="*/ 0 w 37"/>
                  <a:gd name="T57" fmla="*/ 17 h 18"/>
                  <a:gd name="T58" fmla="*/ 0 w 37"/>
                  <a:gd name="T59" fmla="*/ 18 h 18"/>
                  <a:gd name="T60" fmla="*/ 1 w 37"/>
                  <a:gd name="T61" fmla="*/ 18 h 18"/>
                  <a:gd name="T62" fmla="*/ 1 w 37"/>
                  <a:gd name="T63" fmla="*/ 18 h 18"/>
                  <a:gd name="T64" fmla="*/ 1 w 37"/>
                  <a:gd name="T65" fmla="*/ 17 h 18"/>
                  <a:gd name="T66" fmla="*/ 1 w 37"/>
                  <a:gd name="T6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18">
                    <a:moveTo>
                      <a:pt x="1" y="17"/>
                    </a:moveTo>
                    <a:lnTo>
                      <a:pt x="8" y="12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6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8" name="Freeform 139"/>
              <p:cNvSpPr>
                <a:spLocks/>
              </p:cNvSpPr>
              <p:nvPr/>
            </p:nvSpPr>
            <p:spPr bwMode="auto">
              <a:xfrm>
                <a:off x="7462838" y="3090863"/>
                <a:ext cx="4763" cy="20638"/>
              </a:xfrm>
              <a:custGeom>
                <a:avLst/>
                <a:gdLst>
                  <a:gd name="T0" fmla="*/ 7 w 7"/>
                  <a:gd name="T1" fmla="*/ 25 h 27"/>
                  <a:gd name="T2" fmla="*/ 4 w 7"/>
                  <a:gd name="T3" fmla="*/ 20 h 27"/>
                  <a:gd name="T4" fmla="*/ 4 w 7"/>
                  <a:gd name="T5" fmla="*/ 14 h 27"/>
                  <a:gd name="T6" fmla="*/ 3 w 7"/>
                  <a:gd name="T7" fmla="*/ 7 h 27"/>
                  <a:gd name="T8" fmla="*/ 3 w 7"/>
                  <a:gd name="T9" fmla="*/ 1 h 27"/>
                  <a:gd name="T10" fmla="*/ 3 w 7"/>
                  <a:gd name="T11" fmla="*/ 0 h 27"/>
                  <a:gd name="T12" fmla="*/ 3 w 7"/>
                  <a:gd name="T13" fmla="*/ 0 h 27"/>
                  <a:gd name="T14" fmla="*/ 3 w 7"/>
                  <a:gd name="T15" fmla="*/ 0 h 27"/>
                  <a:gd name="T16" fmla="*/ 2 w 7"/>
                  <a:gd name="T17" fmla="*/ 0 h 27"/>
                  <a:gd name="T18" fmla="*/ 1 w 7"/>
                  <a:gd name="T19" fmla="*/ 0 h 27"/>
                  <a:gd name="T20" fmla="*/ 1 w 7"/>
                  <a:gd name="T21" fmla="*/ 0 h 27"/>
                  <a:gd name="T22" fmla="*/ 0 w 7"/>
                  <a:gd name="T23" fmla="*/ 0 h 27"/>
                  <a:gd name="T24" fmla="*/ 0 w 7"/>
                  <a:gd name="T25" fmla="*/ 1 h 27"/>
                  <a:gd name="T26" fmla="*/ 0 w 7"/>
                  <a:gd name="T27" fmla="*/ 8 h 27"/>
                  <a:gd name="T28" fmla="*/ 0 w 7"/>
                  <a:gd name="T29" fmla="*/ 15 h 27"/>
                  <a:gd name="T30" fmla="*/ 2 w 7"/>
                  <a:gd name="T31" fmla="*/ 21 h 27"/>
                  <a:gd name="T32" fmla="*/ 6 w 7"/>
                  <a:gd name="T33" fmla="*/ 27 h 27"/>
                  <a:gd name="T34" fmla="*/ 6 w 7"/>
                  <a:gd name="T35" fmla="*/ 27 h 27"/>
                  <a:gd name="T36" fmla="*/ 6 w 7"/>
                  <a:gd name="T37" fmla="*/ 27 h 27"/>
                  <a:gd name="T38" fmla="*/ 6 w 7"/>
                  <a:gd name="T39" fmla="*/ 27 h 27"/>
                  <a:gd name="T40" fmla="*/ 7 w 7"/>
                  <a:gd name="T41" fmla="*/ 27 h 27"/>
                  <a:gd name="T42" fmla="*/ 7 w 7"/>
                  <a:gd name="T43" fmla="*/ 27 h 27"/>
                  <a:gd name="T44" fmla="*/ 7 w 7"/>
                  <a:gd name="T45" fmla="*/ 25 h 27"/>
                  <a:gd name="T46" fmla="*/ 7 w 7"/>
                  <a:gd name="T47" fmla="*/ 25 h 27"/>
                  <a:gd name="T48" fmla="*/ 7 w 7"/>
                  <a:gd name="T49" fmla="*/ 25 h 27"/>
                  <a:gd name="T50" fmla="*/ 7 w 7"/>
                  <a:gd name="T5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7">
                    <a:moveTo>
                      <a:pt x="7" y="25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29" name="Freeform 140"/>
              <p:cNvSpPr>
                <a:spLocks/>
              </p:cNvSpPr>
              <p:nvPr/>
            </p:nvSpPr>
            <p:spPr bwMode="auto">
              <a:xfrm>
                <a:off x="7450138" y="3092450"/>
                <a:ext cx="11113" cy="34925"/>
              </a:xfrm>
              <a:custGeom>
                <a:avLst/>
                <a:gdLst>
                  <a:gd name="T0" fmla="*/ 13 w 13"/>
                  <a:gd name="T1" fmla="*/ 43 h 44"/>
                  <a:gd name="T2" fmla="*/ 9 w 13"/>
                  <a:gd name="T3" fmla="*/ 34 h 44"/>
                  <a:gd name="T4" fmla="*/ 7 w 13"/>
                  <a:gd name="T5" fmla="*/ 23 h 44"/>
                  <a:gd name="T6" fmla="*/ 6 w 13"/>
                  <a:gd name="T7" fmla="*/ 13 h 44"/>
                  <a:gd name="T8" fmla="*/ 6 w 13"/>
                  <a:gd name="T9" fmla="*/ 3 h 44"/>
                  <a:gd name="T10" fmla="*/ 6 w 13"/>
                  <a:gd name="T11" fmla="*/ 2 h 44"/>
                  <a:gd name="T12" fmla="*/ 4 w 13"/>
                  <a:gd name="T13" fmla="*/ 2 h 44"/>
                  <a:gd name="T14" fmla="*/ 4 w 13"/>
                  <a:gd name="T15" fmla="*/ 0 h 44"/>
                  <a:gd name="T16" fmla="*/ 3 w 13"/>
                  <a:gd name="T17" fmla="*/ 0 h 44"/>
                  <a:gd name="T18" fmla="*/ 2 w 13"/>
                  <a:gd name="T19" fmla="*/ 0 h 44"/>
                  <a:gd name="T20" fmla="*/ 2 w 13"/>
                  <a:gd name="T21" fmla="*/ 2 h 44"/>
                  <a:gd name="T22" fmla="*/ 1 w 13"/>
                  <a:gd name="T23" fmla="*/ 2 h 44"/>
                  <a:gd name="T24" fmla="*/ 1 w 13"/>
                  <a:gd name="T25" fmla="*/ 3 h 44"/>
                  <a:gd name="T26" fmla="*/ 0 w 13"/>
                  <a:gd name="T27" fmla="*/ 14 h 44"/>
                  <a:gd name="T28" fmla="*/ 2 w 13"/>
                  <a:gd name="T29" fmla="*/ 25 h 44"/>
                  <a:gd name="T30" fmla="*/ 6 w 13"/>
                  <a:gd name="T31" fmla="*/ 35 h 44"/>
                  <a:gd name="T32" fmla="*/ 11 w 13"/>
                  <a:gd name="T33" fmla="*/ 44 h 44"/>
                  <a:gd name="T34" fmla="*/ 11 w 13"/>
                  <a:gd name="T35" fmla="*/ 44 h 44"/>
                  <a:gd name="T36" fmla="*/ 11 w 13"/>
                  <a:gd name="T37" fmla="*/ 44 h 44"/>
                  <a:gd name="T38" fmla="*/ 11 w 13"/>
                  <a:gd name="T39" fmla="*/ 44 h 44"/>
                  <a:gd name="T40" fmla="*/ 11 w 13"/>
                  <a:gd name="T41" fmla="*/ 44 h 44"/>
                  <a:gd name="T42" fmla="*/ 13 w 13"/>
                  <a:gd name="T43" fmla="*/ 44 h 44"/>
                  <a:gd name="T44" fmla="*/ 13 w 13"/>
                  <a:gd name="T45" fmla="*/ 44 h 44"/>
                  <a:gd name="T46" fmla="*/ 13 w 13"/>
                  <a:gd name="T47" fmla="*/ 44 h 44"/>
                  <a:gd name="T48" fmla="*/ 13 w 13"/>
                  <a:gd name="T49" fmla="*/ 43 h 44"/>
                  <a:gd name="T50" fmla="*/ 13 w 13"/>
                  <a:gd name="T5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4">
                    <a:moveTo>
                      <a:pt x="13" y="43"/>
                    </a:moveTo>
                    <a:lnTo>
                      <a:pt x="9" y="34"/>
                    </a:lnTo>
                    <a:lnTo>
                      <a:pt x="7" y="23"/>
                    </a:lnTo>
                    <a:lnTo>
                      <a:pt x="6" y="1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6" y="3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17" name="Freeform 111"/>
            <p:cNvSpPr>
              <a:spLocks/>
            </p:cNvSpPr>
            <p:nvPr/>
          </p:nvSpPr>
          <p:spPr bwMode="auto">
            <a:xfrm rot="19780776">
              <a:off x="7843447" y="2709445"/>
              <a:ext cx="247184" cy="290800"/>
            </a:xfrm>
            <a:custGeom>
              <a:avLst/>
              <a:gdLst>
                <a:gd name="T0" fmla="*/ 207 w 281"/>
                <a:gd name="T1" fmla="*/ 312 h 330"/>
                <a:gd name="T2" fmla="*/ 186 w 281"/>
                <a:gd name="T3" fmla="*/ 322 h 330"/>
                <a:gd name="T4" fmla="*/ 167 w 281"/>
                <a:gd name="T5" fmla="*/ 330 h 330"/>
                <a:gd name="T6" fmla="*/ 146 w 281"/>
                <a:gd name="T7" fmla="*/ 328 h 330"/>
                <a:gd name="T8" fmla="*/ 128 w 281"/>
                <a:gd name="T9" fmla="*/ 315 h 330"/>
                <a:gd name="T10" fmla="*/ 118 w 281"/>
                <a:gd name="T11" fmla="*/ 297 h 330"/>
                <a:gd name="T12" fmla="*/ 113 w 281"/>
                <a:gd name="T13" fmla="*/ 298 h 330"/>
                <a:gd name="T14" fmla="*/ 102 w 281"/>
                <a:gd name="T15" fmla="*/ 300 h 330"/>
                <a:gd name="T16" fmla="*/ 87 w 281"/>
                <a:gd name="T17" fmla="*/ 288 h 330"/>
                <a:gd name="T18" fmla="*/ 73 w 281"/>
                <a:gd name="T19" fmla="*/ 262 h 330"/>
                <a:gd name="T20" fmla="*/ 64 w 281"/>
                <a:gd name="T21" fmla="*/ 251 h 330"/>
                <a:gd name="T22" fmla="*/ 61 w 281"/>
                <a:gd name="T23" fmla="*/ 250 h 330"/>
                <a:gd name="T24" fmla="*/ 49 w 281"/>
                <a:gd name="T25" fmla="*/ 241 h 330"/>
                <a:gd name="T26" fmla="*/ 30 w 281"/>
                <a:gd name="T27" fmla="*/ 222 h 330"/>
                <a:gd name="T28" fmla="*/ 17 w 281"/>
                <a:gd name="T29" fmla="*/ 187 h 330"/>
                <a:gd name="T30" fmla="*/ 3 w 281"/>
                <a:gd name="T31" fmla="*/ 145 h 330"/>
                <a:gd name="T32" fmla="*/ 0 w 281"/>
                <a:gd name="T33" fmla="*/ 108 h 330"/>
                <a:gd name="T34" fmla="*/ 4 w 281"/>
                <a:gd name="T35" fmla="*/ 84 h 330"/>
                <a:gd name="T36" fmla="*/ 15 w 281"/>
                <a:gd name="T37" fmla="*/ 61 h 330"/>
                <a:gd name="T38" fmla="*/ 30 w 281"/>
                <a:gd name="T39" fmla="*/ 41 h 330"/>
                <a:gd name="T40" fmla="*/ 43 w 281"/>
                <a:gd name="T41" fmla="*/ 27 h 330"/>
                <a:gd name="T42" fmla="*/ 54 w 281"/>
                <a:gd name="T43" fmla="*/ 21 h 330"/>
                <a:gd name="T44" fmla="*/ 65 w 281"/>
                <a:gd name="T45" fmla="*/ 16 h 330"/>
                <a:gd name="T46" fmla="*/ 77 w 281"/>
                <a:gd name="T47" fmla="*/ 12 h 330"/>
                <a:gd name="T48" fmla="*/ 92 w 281"/>
                <a:gd name="T49" fmla="*/ 8 h 330"/>
                <a:gd name="T50" fmla="*/ 109 w 281"/>
                <a:gd name="T51" fmla="*/ 2 h 330"/>
                <a:gd name="T52" fmla="*/ 124 w 281"/>
                <a:gd name="T53" fmla="*/ 0 h 330"/>
                <a:gd name="T54" fmla="*/ 138 w 281"/>
                <a:gd name="T55" fmla="*/ 2 h 330"/>
                <a:gd name="T56" fmla="*/ 148 w 281"/>
                <a:gd name="T57" fmla="*/ 9 h 330"/>
                <a:gd name="T58" fmla="*/ 159 w 281"/>
                <a:gd name="T59" fmla="*/ 15 h 330"/>
                <a:gd name="T60" fmla="*/ 169 w 281"/>
                <a:gd name="T61" fmla="*/ 19 h 330"/>
                <a:gd name="T62" fmla="*/ 178 w 281"/>
                <a:gd name="T63" fmla="*/ 24 h 330"/>
                <a:gd name="T64" fmla="*/ 194 w 281"/>
                <a:gd name="T65" fmla="*/ 34 h 330"/>
                <a:gd name="T66" fmla="*/ 217 w 281"/>
                <a:gd name="T67" fmla="*/ 61 h 330"/>
                <a:gd name="T68" fmla="*/ 239 w 281"/>
                <a:gd name="T69" fmla="*/ 92 h 330"/>
                <a:gd name="T70" fmla="*/ 255 w 281"/>
                <a:gd name="T71" fmla="*/ 116 h 330"/>
                <a:gd name="T72" fmla="*/ 267 w 281"/>
                <a:gd name="T73" fmla="*/ 141 h 330"/>
                <a:gd name="T74" fmla="*/ 276 w 281"/>
                <a:gd name="T75" fmla="*/ 183 h 330"/>
                <a:gd name="T76" fmla="*/ 281 w 281"/>
                <a:gd name="T77" fmla="*/ 218 h 330"/>
                <a:gd name="T78" fmla="*/ 277 w 281"/>
                <a:gd name="T79" fmla="*/ 248 h 330"/>
                <a:gd name="T80" fmla="*/ 262 w 281"/>
                <a:gd name="T81" fmla="*/ 266 h 330"/>
                <a:gd name="T82" fmla="*/ 251 w 281"/>
                <a:gd name="T83" fmla="*/ 271 h 330"/>
                <a:gd name="T84" fmla="*/ 238 w 281"/>
                <a:gd name="T85" fmla="*/ 265 h 330"/>
                <a:gd name="T86" fmla="*/ 230 w 281"/>
                <a:gd name="T87" fmla="*/ 270 h 330"/>
                <a:gd name="T88" fmla="*/ 232 w 281"/>
                <a:gd name="T89" fmla="*/ 281 h 330"/>
                <a:gd name="T90" fmla="*/ 227 w 281"/>
                <a:gd name="T91" fmla="*/ 284 h 330"/>
                <a:gd name="T92" fmla="*/ 227 w 281"/>
                <a:gd name="T93" fmla="*/ 290 h 330"/>
                <a:gd name="T94" fmla="*/ 227 w 281"/>
                <a:gd name="T95" fmla="*/ 298 h 330"/>
                <a:gd name="T96" fmla="*/ 223 w 281"/>
                <a:gd name="T97" fmla="*/ 303 h 330"/>
                <a:gd name="T98" fmla="*/ 220 w 281"/>
                <a:gd name="T99" fmla="*/ 306 h 330"/>
                <a:gd name="connsiteX0" fmla="*/ 7687 w 10000"/>
                <a:gd name="connsiteY0" fmla="*/ 9303 h 10000"/>
                <a:gd name="connsiteX1" fmla="*/ 7367 w 10000"/>
                <a:gd name="connsiteY1" fmla="*/ 9455 h 10000"/>
                <a:gd name="connsiteX2" fmla="*/ 7011 w 10000"/>
                <a:gd name="connsiteY2" fmla="*/ 9636 h 10000"/>
                <a:gd name="connsiteX3" fmla="*/ 6619 w 10000"/>
                <a:gd name="connsiteY3" fmla="*/ 9758 h 10000"/>
                <a:gd name="connsiteX4" fmla="*/ 6299 w 10000"/>
                <a:gd name="connsiteY4" fmla="*/ 9909 h 10000"/>
                <a:gd name="connsiteX5" fmla="*/ 5943 w 10000"/>
                <a:gd name="connsiteY5" fmla="*/ 10000 h 10000"/>
                <a:gd name="connsiteX6" fmla="*/ 5552 w 10000"/>
                <a:gd name="connsiteY6" fmla="*/ 10000 h 10000"/>
                <a:gd name="connsiteX7" fmla="*/ 5196 w 10000"/>
                <a:gd name="connsiteY7" fmla="*/ 9939 h 10000"/>
                <a:gd name="connsiteX8" fmla="*/ 4875 w 10000"/>
                <a:gd name="connsiteY8" fmla="*/ 9788 h 10000"/>
                <a:gd name="connsiteX9" fmla="*/ 4555 w 10000"/>
                <a:gd name="connsiteY9" fmla="*/ 9545 h 10000"/>
                <a:gd name="connsiteX10" fmla="*/ 4342 w 10000"/>
                <a:gd name="connsiteY10" fmla="*/ 9242 h 10000"/>
                <a:gd name="connsiteX11" fmla="*/ 4199 w 10000"/>
                <a:gd name="connsiteY11" fmla="*/ 9000 h 10000"/>
                <a:gd name="connsiteX12" fmla="*/ 4128 w 10000"/>
                <a:gd name="connsiteY12" fmla="*/ 8909 h 10000"/>
                <a:gd name="connsiteX13" fmla="*/ 4021 w 10000"/>
                <a:gd name="connsiteY13" fmla="*/ 9030 h 10000"/>
                <a:gd name="connsiteX14" fmla="*/ 3843 w 10000"/>
                <a:gd name="connsiteY14" fmla="*/ 9091 h 10000"/>
                <a:gd name="connsiteX15" fmla="*/ 3630 w 10000"/>
                <a:gd name="connsiteY15" fmla="*/ 9091 h 10000"/>
                <a:gd name="connsiteX16" fmla="*/ 3488 w 10000"/>
                <a:gd name="connsiteY16" fmla="*/ 9030 h 10000"/>
                <a:gd name="connsiteX17" fmla="*/ 3096 w 10000"/>
                <a:gd name="connsiteY17" fmla="*/ 8727 h 10000"/>
                <a:gd name="connsiteX18" fmla="*/ 2847 w 10000"/>
                <a:gd name="connsiteY18" fmla="*/ 8364 h 10000"/>
                <a:gd name="connsiteX19" fmla="*/ 2598 w 10000"/>
                <a:gd name="connsiteY19" fmla="*/ 7939 h 10000"/>
                <a:gd name="connsiteX20" fmla="*/ 2313 w 10000"/>
                <a:gd name="connsiteY20" fmla="*/ 7606 h 10000"/>
                <a:gd name="connsiteX21" fmla="*/ 2278 w 10000"/>
                <a:gd name="connsiteY21" fmla="*/ 7606 h 10000"/>
                <a:gd name="connsiteX22" fmla="*/ 2242 w 10000"/>
                <a:gd name="connsiteY22" fmla="*/ 7576 h 10000"/>
                <a:gd name="connsiteX23" fmla="*/ 2171 w 10000"/>
                <a:gd name="connsiteY23" fmla="*/ 7576 h 10000"/>
                <a:gd name="connsiteX24" fmla="*/ 2064 w 10000"/>
                <a:gd name="connsiteY24" fmla="*/ 7515 h 10000"/>
                <a:gd name="connsiteX25" fmla="*/ 1744 w 10000"/>
                <a:gd name="connsiteY25" fmla="*/ 7303 h 10000"/>
                <a:gd name="connsiteX26" fmla="*/ 1388 w 10000"/>
                <a:gd name="connsiteY26" fmla="*/ 7030 h 10000"/>
                <a:gd name="connsiteX27" fmla="*/ 1068 w 10000"/>
                <a:gd name="connsiteY27" fmla="*/ 6727 h 10000"/>
                <a:gd name="connsiteX28" fmla="*/ 890 w 10000"/>
                <a:gd name="connsiteY28" fmla="*/ 6364 h 10000"/>
                <a:gd name="connsiteX29" fmla="*/ 605 w 10000"/>
                <a:gd name="connsiteY29" fmla="*/ 5667 h 10000"/>
                <a:gd name="connsiteX30" fmla="*/ 356 w 10000"/>
                <a:gd name="connsiteY30" fmla="*/ 5061 h 10000"/>
                <a:gd name="connsiteX31" fmla="*/ 107 w 10000"/>
                <a:gd name="connsiteY31" fmla="*/ 4394 h 10000"/>
                <a:gd name="connsiteX32" fmla="*/ 0 w 10000"/>
                <a:gd name="connsiteY32" fmla="*/ 3667 h 10000"/>
                <a:gd name="connsiteX33" fmla="*/ 0 w 10000"/>
                <a:gd name="connsiteY33" fmla="*/ 3273 h 10000"/>
                <a:gd name="connsiteX34" fmla="*/ 36 w 10000"/>
                <a:gd name="connsiteY34" fmla="*/ 2879 h 10000"/>
                <a:gd name="connsiteX35" fmla="*/ 142 w 10000"/>
                <a:gd name="connsiteY35" fmla="*/ 2545 h 10000"/>
                <a:gd name="connsiteX36" fmla="*/ 320 w 10000"/>
                <a:gd name="connsiteY36" fmla="*/ 2182 h 10000"/>
                <a:gd name="connsiteX37" fmla="*/ 534 w 10000"/>
                <a:gd name="connsiteY37" fmla="*/ 1848 h 10000"/>
                <a:gd name="connsiteX38" fmla="*/ 783 w 10000"/>
                <a:gd name="connsiteY38" fmla="*/ 1515 h 10000"/>
                <a:gd name="connsiteX39" fmla="*/ 1068 w 10000"/>
                <a:gd name="connsiteY39" fmla="*/ 1242 h 10000"/>
                <a:gd name="connsiteX40" fmla="*/ 1388 w 10000"/>
                <a:gd name="connsiteY40" fmla="*/ 970 h 10000"/>
                <a:gd name="connsiteX41" fmla="*/ 1530 w 10000"/>
                <a:gd name="connsiteY41" fmla="*/ 818 h 10000"/>
                <a:gd name="connsiteX42" fmla="*/ 1744 w 10000"/>
                <a:gd name="connsiteY42" fmla="*/ 727 h 10000"/>
                <a:gd name="connsiteX43" fmla="*/ 1922 w 10000"/>
                <a:gd name="connsiteY43" fmla="*/ 636 h 10000"/>
                <a:gd name="connsiteX44" fmla="*/ 2135 w 10000"/>
                <a:gd name="connsiteY44" fmla="*/ 545 h 10000"/>
                <a:gd name="connsiteX45" fmla="*/ 2313 w 10000"/>
                <a:gd name="connsiteY45" fmla="*/ 485 h 10000"/>
                <a:gd name="connsiteX46" fmla="*/ 2527 w 10000"/>
                <a:gd name="connsiteY46" fmla="*/ 394 h 10000"/>
                <a:gd name="connsiteX47" fmla="*/ 2740 w 10000"/>
                <a:gd name="connsiteY47" fmla="*/ 364 h 10000"/>
                <a:gd name="connsiteX48" fmla="*/ 2989 w 10000"/>
                <a:gd name="connsiteY48" fmla="*/ 303 h 10000"/>
                <a:gd name="connsiteX49" fmla="*/ 3274 w 10000"/>
                <a:gd name="connsiteY49" fmla="*/ 242 h 10000"/>
                <a:gd name="connsiteX50" fmla="*/ 3594 w 10000"/>
                <a:gd name="connsiteY50" fmla="*/ 152 h 10000"/>
                <a:gd name="connsiteX51" fmla="*/ 3879 w 10000"/>
                <a:gd name="connsiteY51" fmla="*/ 61 h 10000"/>
                <a:gd name="connsiteX52" fmla="*/ 4128 w 10000"/>
                <a:gd name="connsiteY52" fmla="*/ 30 h 10000"/>
                <a:gd name="connsiteX53" fmla="*/ 4413 w 10000"/>
                <a:gd name="connsiteY53" fmla="*/ 0 h 10000"/>
                <a:gd name="connsiteX54" fmla="*/ 4662 w 10000"/>
                <a:gd name="connsiteY54" fmla="*/ 0 h 10000"/>
                <a:gd name="connsiteX55" fmla="*/ 4911 w 10000"/>
                <a:gd name="connsiteY55" fmla="*/ 61 h 10000"/>
                <a:gd name="connsiteX56" fmla="*/ 5160 w 10000"/>
                <a:gd name="connsiteY56" fmla="*/ 182 h 10000"/>
                <a:gd name="connsiteX57" fmla="*/ 5267 w 10000"/>
                <a:gd name="connsiteY57" fmla="*/ 273 h 10000"/>
                <a:gd name="connsiteX58" fmla="*/ 5445 w 10000"/>
                <a:gd name="connsiteY58" fmla="*/ 364 h 10000"/>
                <a:gd name="connsiteX59" fmla="*/ 5658 w 10000"/>
                <a:gd name="connsiteY59" fmla="*/ 455 h 10000"/>
                <a:gd name="connsiteX60" fmla="*/ 5801 w 10000"/>
                <a:gd name="connsiteY60" fmla="*/ 515 h 10000"/>
                <a:gd name="connsiteX61" fmla="*/ 6014 w 10000"/>
                <a:gd name="connsiteY61" fmla="*/ 576 h 10000"/>
                <a:gd name="connsiteX62" fmla="*/ 6192 w 10000"/>
                <a:gd name="connsiteY62" fmla="*/ 636 h 10000"/>
                <a:gd name="connsiteX63" fmla="*/ 6335 w 10000"/>
                <a:gd name="connsiteY63" fmla="*/ 727 h 10000"/>
                <a:gd name="connsiteX64" fmla="*/ 6512 w 10000"/>
                <a:gd name="connsiteY64" fmla="*/ 788 h 10000"/>
                <a:gd name="connsiteX65" fmla="*/ 6904 w 10000"/>
                <a:gd name="connsiteY65" fmla="*/ 1030 h 10000"/>
                <a:gd name="connsiteX66" fmla="*/ 7331 w 10000"/>
                <a:gd name="connsiteY66" fmla="*/ 1424 h 10000"/>
                <a:gd name="connsiteX67" fmla="*/ 7722 w 10000"/>
                <a:gd name="connsiteY67" fmla="*/ 1848 h 10000"/>
                <a:gd name="connsiteX68" fmla="*/ 8149 w 10000"/>
                <a:gd name="connsiteY68" fmla="*/ 2333 h 10000"/>
                <a:gd name="connsiteX69" fmla="*/ 8505 w 10000"/>
                <a:gd name="connsiteY69" fmla="*/ 2788 h 10000"/>
                <a:gd name="connsiteX70" fmla="*/ 8861 w 10000"/>
                <a:gd name="connsiteY70" fmla="*/ 3212 h 10000"/>
                <a:gd name="connsiteX71" fmla="*/ 9075 w 10000"/>
                <a:gd name="connsiteY71" fmla="*/ 3515 h 10000"/>
                <a:gd name="connsiteX72" fmla="*/ 9217 w 10000"/>
                <a:gd name="connsiteY72" fmla="*/ 3697 h 10000"/>
                <a:gd name="connsiteX73" fmla="*/ 9502 w 10000"/>
                <a:gd name="connsiteY73" fmla="*/ 4273 h 10000"/>
                <a:gd name="connsiteX74" fmla="*/ 8907 w 10000"/>
                <a:gd name="connsiteY74" fmla="*/ 4619 h 10000"/>
                <a:gd name="connsiteX75" fmla="*/ 9822 w 10000"/>
                <a:gd name="connsiteY75" fmla="*/ 5545 h 10000"/>
                <a:gd name="connsiteX76" fmla="*/ 9964 w 10000"/>
                <a:gd name="connsiteY76" fmla="*/ 6152 h 10000"/>
                <a:gd name="connsiteX77" fmla="*/ 10000 w 10000"/>
                <a:gd name="connsiteY77" fmla="*/ 6606 h 10000"/>
                <a:gd name="connsiteX78" fmla="*/ 10000 w 10000"/>
                <a:gd name="connsiteY78" fmla="*/ 7061 h 10000"/>
                <a:gd name="connsiteX79" fmla="*/ 9858 w 10000"/>
                <a:gd name="connsiteY79" fmla="*/ 7515 h 10000"/>
                <a:gd name="connsiteX80" fmla="*/ 9537 w 10000"/>
                <a:gd name="connsiteY80" fmla="*/ 7879 h 10000"/>
                <a:gd name="connsiteX81" fmla="*/ 9324 w 10000"/>
                <a:gd name="connsiteY81" fmla="*/ 8061 h 10000"/>
                <a:gd name="connsiteX82" fmla="*/ 9146 w 10000"/>
                <a:gd name="connsiteY82" fmla="*/ 8152 h 10000"/>
                <a:gd name="connsiteX83" fmla="*/ 8932 w 10000"/>
                <a:gd name="connsiteY83" fmla="*/ 8212 h 10000"/>
                <a:gd name="connsiteX84" fmla="*/ 8754 w 10000"/>
                <a:gd name="connsiteY84" fmla="*/ 8152 h 10000"/>
                <a:gd name="connsiteX85" fmla="*/ 8470 w 10000"/>
                <a:gd name="connsiteY85" fmla="*/ 8030 h 10000"/>
                <a:gd name="connsiteX86" fmla="*/ 8256 w 10000"/>
                <a:gd name="connsiteY86" fmla="*/ 8061 h 10000"/>
                <a:gd name="connsiteX87" fmla="*/ 8185 w 10000"/>
                <a:gd name="connsiteY87" fmla="*/ 8182 h 10000"/>
                <a:gd name="connsiteX88" fmla="*/ 8256 w 10000"/>
                <a:gd name="connsiteY88" fmla="*/ 8424 h 10000"/>
                <a:gd name="connsiteX89" fmla="*/ 8256 w 10000"/>
                <a:gd name="connsiteY89" fmla="*/ 8515 h 10000"/>
                <a:gd name="connsiteX90" fmla="*/ 8149 w 10000"/>
                <a:gd name="connsiteY90" fmla="*/ 8545 h 10000"/>
                <a:gd name="connsiteX91" fmla="*/ 8078 w 10000"/>
                <a:gd name="connsiteY91" fmla="*/ 8606 h 10000"/>
                <a:gd name="connsiteX92" fmla="*/ 8007 w 10000"/>
                <a:gd name="connsiteY92" fmla="*/ 8667 h 10000"/>
                <a:gd name="connsiteX93" fmla="*/ 8078 w 10000"/>
                <a:gd name="connsiteY93" fmla="*/ 8788 h 10000"/>
                <a:gd name="connsiteX94" fmla="*/ 8078 w 10000"/>
                <a:gd name="connsiteY94" fmla="*/ 8879 h 10000"/>
                <a:gd name="connsiteX95" fmla="*/ 8078 w 10000"/>
                <a:gd name="connsiteY95" fmla="*/ 9030 h 10000"/>
                <a:gd name="connsiteX96" fmla="*/ 8007 w 10000"/>
                <a:gd name="connsiteY96" fmla="*/ 9121 h 10000"/>
                <a:gd name="connsiteX97" fmla="*/ 7936 w 10000"/>
                <a:gd name="connsiteY97" fmla="*/ 9182 h 10000"/>
                <a:gd name="connsiteX98" fmla="*/ 7900 w 10000"/>
                <a:gd name="connsiteY98" fmla="*/ 9212 h 10000"/>
                <a:gd name="connsiteX99" fmla="*/ 7829 w 10000"/>
                <a:gd name="connsiteY99" fmla="*/ 9273 h 10000"/>
                <a:gd name="connsiteX100" fmla="*/ 7687 w 10000"/>
                <a:gd name="connsiteY100" fmla="*/ 9303 h 10000"/>
                <a:gd name="connsiteX0" fmla="*/ 7687 w 10000"/>
                <a:gd name="connsiteY0" fmla="*/ 9303 h 10000"/>
                <a:gd name="connsiteX1" fmla="*/ 7367 w 10000"/>
                <a:gd name="connsiteY1" fmla="*/ 9455 h 10000"/>
                <a:gd name="connsiteX2" fmla="*/ 7011 w 10000"/>
                <a:gd name="connsiteY2" fmla="*/ 9636 h 10000"/>
                <a:gd name="connsiteX3" fmla="*/ 6619 w 10000"/>
                <a:gd name="connsiteY3" fmla="*/ 9758 h 10000"/>
                <a:gd name="connsiteX4" fmla="*/ 6299 w 10000"/>
                <a:gd name="connsiteY4" fmla="*/ 9909 h 10000"/>
                <a:gd name="connsiteX5" fmla="*/ 5943 w 10000"/>
                <a:gd name="connsiteY5" fmla="*/ 10000 h 10000"/>
                <a:gd name="connsiteX6" fmla="*/ 5552 w 10000"/>
                <a:gd name="connsiteY6" fmla="*/ 10000 h 10000"/>
                <a:gd name="connsiteX7" fmla="*/ 5196 w 10000"/>
                <a:gd name="connsiteY7" fmla="*/ 9939 h 10000"/>
                <a:gd name="connsiteX8" fmla="*/ 4875 w 10000"/>
                <a:gd name="connsiteY8" fmla="*/ 9788 h 10000"/>
                <a:gd name="connsiteX9" fmla="*/ 4555 w 10000"/>
                <a:gd name="connsiteY9" fmla="*/ 9545 h 10000"/>
                <a:gd name="connsiteX10" fmla="*/ 4342 w 10000"/>
                <a:gd name="connsiteY10" fmla="*/ 9242 h 10000"/>
                <a:gd name="connsiteX11" fmla="*/ 4199 w 10000"/>
                <a:gd name="connsiteY11" fmla="*/ 9000 h 10000"/>
                <a:gd name="connsiteX12" fmla="*/ 4128 w 10000"/>
                <a:gd name="connsiteY12" fmla="*/ 8909 h 10000"/>
                <a:gd name="connsiteX13" fmla="*/ 4021 w 10000"/>
                <a:gd name="connsiteY13" fmla="*/ 9030 h 10000"/>
                <a:gd name="connsiteX14" fmla="*/ 3843 w 10000"/>
                <a:gd name="connsiteY14" fmla="*/ 9091 h 10000"/>
                <a:gd name="connsiteX15" fmla="*/ 3630 w 10000"/>
                <a:gd name="connsiteY15" fmla="*/ 9091 h 10000"/>
                <a:gd name="connsiteX16" fmla="*/ 3488 w 10000"/>
                <a:gd name="connsiteY16" fmla="*/ 9030 h 10000"/>
                <a:gd name="connsiteX17" fmla="*/ 3096 w 10000"/>
                <a:gd name="connsiteY17" fmla="*/ 8727 h 10000"/>
                <a:gd name="connsiteX18" fmla="*/ 2847 w 10000"/>
                <a:gd name="connsiteY18" fmla="*/ 8364 h 10000"/>
                <a:gd name="connsiteX19" fmla="*/ 2598 w 10000"/>
                <a:gd name="connsiteY19" fmla="*/ 7939 h 10000"/>
                <a:gd name="connsiteX20" fmla="*/ 2313 w 10000"/>
                <a:gd name="connsiteY20" fmla="*/ 7606 h 10000"/>
                <a:gd name="connsiteX21" fmla="*/ 2278 w 10000"/>
                <a:gd name="connsiteY21" fmla="*/ 7606 h 10000"/>
                <a:gd name="connsiteX22" fmla="*/ 2242 w 10000"/>
                <a:gd name="connsiteY22" fmla="*/ 7576 h 10000"/>
                <a:gd name="connsiteX23" fmla="*/ 2171 w 10000"/>
                <a:gd name="connsiteY23" fmla="*/ 7576 h 10000"/>
                <a:gd name="connsiteX24" fmla="*/ 2064 w 10000"/>
                <a:gd name="connsiteY24" fmla="*/ 7515 h 10000"/>
                <a:gd name="connsiteX25" fmla="*/ 1744 w 10000"/>
                <a:gd name="connsiteY25" fmla="*/ 7303 h 10000"/>
                <a:gd name="connsiteX26" fmla="*/ 1388 w 10000"/>
                <a:gd name="connsiteY26" fmla="*/ 7030 h 10000"/>
                <a:gd name="connsiteX27" fmla="*/ 1068 w 10000"/>
                <a:gd name="connsiteY27" fmla="*/ 6727 h 10000"/>
                <a:gd name="connsiteX28" fmla="*/ 890 w 10000"/>
                <a:gd name="connsiteY28" fmla="*/ 6364 h 10000"/>
                <a:gd name="connsiteX29" fmla="*/ 605 w 10000"/>
                <a:gd name="connsiteY29" fmla="*/ 5667 h 10000"/>
                <a:gd name="connsiteX30" fmla="*/ 356 w 10000"/>
                <a:gd name="connsiteY30" fmla="*/ 5061 h 10000"/>
                <a:gd name="connsiteX31" fmla="*/ 107 w 10000"/>
                <a:gd name="connsiteY31" fmla="*/ 4394 h 10000"/>
                <a:gd name="connsiteX32" fmla="*/ 0 w 10000"/>
                <a:gd name="connsiteY32" fmla="*/ 3667 h 10000"/>
                <a:gd name="connsiteX33" fmla="*/ 0 w 10000"/>
                <a:gd name="connsiteY33" fmla="*/ 3273 h 10000"/>
                <a:gd name="connsiteX34" fmla="*/ 36 w 10000"/>
                <a:gd name="connsiteY34" fmla="*/ 2879 h 10000"/>
                <a:gd name="connsiteX35" fmla="*/ 142 w 10000"/>
                <a:gd name="connsiteY35" fmla="*/ 2545 h 10000"/>
                <a:gd name="connsiteX36" fmla="*/ 320 w 10000"/>
                <a:gd name="connsiteY36" fmla="*/ 2182 h 10000"/>
                <a:gd name="connsiteX37" fmla="*/ 534 w 10000"/>
                <a:gd name="connsiteY37" fmla="*/ 1848 h 10000"/>
                <a:gd name="connsiteX38" fmla="*/ 783 w 10000"/>
                <a:gd name="connsiteY38" fmla="*/ 1515 h 10000"/>
                <a:gd name="connsiteX39" fmla="*/ 1068 w 10000"/>
                <a:gd name="connsiteY39" fmla="*/ 1242 h 10000"/>
                <a:gd name="connsiteX40" fmla="*/ 1388 w 10000"/>
                <a:gd name="connsiteY40" fmla="*/ 970 h 10000"/>
                <a:gd name="connsiteX41" fmla="*/ 1530 w 10000"/>
                <a:gd name="connsiteY41" fmla="*/ 818 h 10000"/>
                <a:gd name="connsiteX42" fmla="*/ 1744 w 10000"/>
                <a:gd name="connsiteY42" fmla="*/ 727 h 10000"/>
                <a:gd name="connsiteX43" fmla="*/ 1922 w 10000"/>
                <a:gd name="connsiteY43" fmla="*/ 636 h 10000"/>
                <a:gd name="connsiteX44" fmla="*/ 2135 w 10000"/>
                <a:gd name="connsiteY44" fmla="*/ 545 h 10000"/>
                <a:gd name="connsiteX45" fmla="*/ 2313 w 10000"/>
                <a:gd name="connsiteY45" fmla="*/ 485 h 10000"/>
                <a:gd name="connsiteX46" fmla="*/ 2527 w 10000"/>
                <a:gd name="connsiteY46" fmla="*/ 394 h 10000"/>
                <a:gd name="connsiteX47" fmla="*/ 2740 w 10000"/>
                <a:gd name="connsiteY47" fmla="*/ 364 h 10000"/>
                <a:gd name="connsiteX48" fmla="*/ 2989 w 10000"/>
                <a:gd name="connsiteY48" fmla="*/ 303 h 10000"/>
                <a:gd name="connsiteX49" fmla="*/ 3274 w 10000"/>
                <a:gd name="connsiteY49" fmla="*/ 242 h 10000"/>
                <a:gd name="connsiteX50" fmla="*/ 3594 w 10000"/>
                <a:gd name="connsiteY50" fmla="*/ 152 h 10000"/>
                <a:gd name="connsiteX51" fmla="*/ 3879 w 10000"/>
                <a:gd name="connsiteY51" fmla="*/ 61 h 10000"/>
                <a:gd name="connsiteX52" fmla="*/ 4128 w 10000"/>
                <a:gd name="connsiteY52" fmla="*/ 30 h 10000"/>
                <a:gd name="connsiteX53" fmla="*/ 4413 w 10000"/>
                <a:gd name="connsiteY53" fmla="*/ 0 h 10000"/>
                <a:gd name="connsiteX54" fmla="*/ 4662 w 10000"/>
                <a:gd name="connsiteY54" fmla="*/ 0 h 10000"/>
                <a:gd name="connsiteX55" fmla="*/ 4911 w 10000"/>
                <a:gd name="connsiteY55" fmla="*/ 61 h 10000"/>
                <a:gd name="connsiteX56" fmla="*/ 5160 w 10000"/>
                <a:gd name="connsiteY56" fmla="*/ 182 h 10000"/>
                <a:gd name="connsiteX57" fmla="*/ 5267 w 10000"/>
                <a:gd name="connsiteY57" fmla="*/ 273 h 10000"/>
                <a:gd name="connsiteX58" fmla="*/ 5445 w 10000"/>
                <a:gd name="connsiteY58" fmla="*/ 364 h 10000"/>
                <a:gd name="connsiteX59" fmla="*/ 5658 w 10000"/>
                <a:gd name="connsiteY59" fmla="*/ 455 h 10000"/>
                <a:gd name="connsiteX60" fmla="*/ 5801 w 10000"/>
                <a:gd name="connsiteY60" fmla="*/ 515 h 10000"/>
                <a:gd name="connsiteX61" fmla="*/ 6014 w 10000"/>
                <a:gd name="connsiteY61" fmla="*/ 576 h 10000"/>
                <a:gd name="connsiteX62" fmla="*/ 6192 w 10000"/>
                <a:gd name="connsiteY62" fmla="*/ 636 h 10000"/>
                <a:gd name="connsiteX63" fmla="*/ 6335 w 10000"/>
                <a:gd name="connsiteY63" fmla="*/ 727 h 10000"/>
                <a:gd name="connsiteX64" fmla="*/ 6512 w 10000"/>
                <a:gd name="connsiteY64" fmla="*/ 788 h 10000"/>
                <a:gd name="connsiteX65" fmla="*/ 6904 w 10000"/>
                <a:gd name="connsiteY65" fmla="*/ 1030 h 10000"/>
                <a:gd name="connsiteX66" fmla="*/ 7331 w 10000"/>
                <a:gd name="connsiteY66" fmla="*/ 1424 h 10000"/>
                <a:gd name="connsiteX67" fmla="*/ 7722 w 10000"/>
                <a:gd name="connsiteY67" fmla="*/ 1848 h 10000"/>
                <a:gd name="connsiteX68" fmla="*/ 8149 w 10000"/>
                <a:gd name="connsiteY68" fmla="*/ 2333 h 10000"/>
                <a:gd name="connsiteX69" fmla="*/ 8505 w 10000"/>
                <a:gd name="connsiteY69" fmla="*/ 2788 h 10000"/>
                <a:gd name="connsiteX70" fmla="*/ 8861 w 10000"/>
                <a:gd name="connsiteY70" fmla="*/ 3212 h 10000"/>
                <a:gd name="connsiteX71" fmla="*/ 9075 w 10000"/>
                <a:gd name="connsiteY71" fmla="*/ 3515 h 10000"/>
                <a:gd name="connsiteX72" fmla="*/ 9217 w 10000"/>
                <a:gd name="connsiteY72" fmla="*/ 3697 h 10000"/>
                <a:gd name="connsiteX73" fmla="*/ 9502 w 10000"/>
                <a:gd name="connsiteY73" fmla="*/ 4273 h 10000"/>
                <a:gd name="connsiteX74" fmla="*/ 8907 w 10000"/>
                <a:gd name="connsiteY74" fmla="*/ 4619 h 10000"/>
                <a:gd name="connsiteX75" fmla="*/ 9524 w 10000"/>
                <a:gd name="connsiteY75" fmla="*/ 6033 h 10000"/>
                <a:gd name="connsiteX76" fmla="*/ 9964 w 10000"/>
                <a:gd name="connsiteY76" fmla="*/ 6152 h 10000"/>
                <a:gd name="connsiteX77" fmla="*/ 10000 w 10000"/>
                <a:gd name="connsiteY77" fmla="*/ 6606 h 10000"/>
                <a:gd name="connsiteX78" fmla="*/ 10000 w 10000"/>
                <a:gd name="connsiteY78" fmla="*/ 7061 h 10000"/>
                <a:gd name="connsiteX79" fmla="*/ 9858 w 10000"/>
                <a:gd name="connsiteY79" fmla="*/ 7515 h 10000"/>
                <a:gd name="connsiteX80" fmla="*/ 9537 w 10000"/>
                <a:gd name="connsiteY80" fmla="*/ 7879 h 10000"/>
                <a:gd name="connsiteX81" fmla="*/ 9324 w 10000"/>
                <a:gd name="connsiteY81" fmla="*/ 8061 h 10000"/>
                <a:gd name="connsiteX82" fmla="*/ 9146 w 10000"/>
                <a:gd name="connsiteY82" fmla="*/ 8152 h 10000"/>
                <a:gd name="connsiteX83" fmla="*/ 8932 w 10000"/>
                <a:gd name="connsiteY83" fmla="*/ 8212 h 10000"/>
                <a:gd name="connsiteX84" fmla="*/ 8754 w 10000"/>
                <a:gd name="connsiteY84" fmla="*/ 8152 h 10000"/>
                <a:gd name="connsiteX85" fmla="*/ 8470 w 10000"/>
                <a:gd name="connsiteY85" fmla="*/ 8030 h 10000"/>
                <a:gd name="connsiteX86" fmla="*/ 8256 w 10000"/>
                <a:gd name="connsiteY86" fmla="*/ 8061 h 10000"/>
                <a:gd name="connsiteX87" fmla="*/ 8185 w 10000"/>
                <a:gd name="connsiteY87" fmla="*/ 8182 h 10000"/>
                <a:gd name="connsiteX88" fmla="*/ 8256 w 10000"/>
                <a:gd name="connsiteY88" fmla="*/ 8424 h 10000"/>
                <a:gd name="connsiteX89" fmla="*/ 8256 w 10000"/>
                <a:gd name="connsiteY89" fmla="*/ 8515 h 10000"/>
                <a:gd name="connsiteX90" fmla="*/ 8149 w 10000"/>
                <a:gd name="connsiteY90" fmla="*/ 8545 h 10000"/>
                <a:gd name="connsiteX91" fmla="*/ 8078 w 10000"/>
                <a:gd name="connsiteY91" fmla="*/ 8606 h 10000"/>
                <a:gd name="connsiteX92" fmla="*/ 8007 w 10000"/>
                <a:gd name="connsiteY92" fmla="*/ 8667 h 10000"/>
                <a:gd name="connsiteX93" fmla="*/ 8078 w 10000"/>
                <a:gd name="connsiteY93" fmla="*/ 8788 h 10000"/>
                <a:gd name="connsiteX94" fmla="*/ 8078 w 10000"/>
                <a:gd name="connsiteY94" fmla="*/ 8879 h 10000"/>
                <a:gd name="connsiteX95" fmla="*/ 8078 w 10000"/>
                <a:gd name="connsiteY95" fmla="*/ 9030 h 10000"/>
                <a:gd name="connsiteX96" fmla="*/ 8007 w 10000"/>
                <a:gd name="connsiteY96" fmla="*/ 9121 h 10000"/>
                <a:gd name="connsiteX97" fmla="*/ 7936 w 10000"/>
                <a:gd name="connsiteY97" fmla="*/ 9182 h 10000"/>
                <a:gd name="connsiteX98" fmla="*/ 7900 w 10000"/>
                <a:gd name="connsiteY98" fmla="*/ 9212 h 10000"/>
                <a:gd name="connsiteX99" fmla="*/ 7829 w 10000"/>
                <a:gd name="connsiteY99" fmla="*/ 9273 h 10000"/>
                <a:gd name="connsiteX100" fmla="*/ 7687 w 10000"/>
                <a:gd name="connsiteY100" fmla="*/ 9303 h 10000"/>
                <a:gd name="connsiteX0" fmla="*/ 7687 w 10340"/>
                <a:gd name="connsiteY0" fmla="*/ 9303 h 10000"/>
                <a:gd name="connsiteX1" fmla="*/ 7367 w 10340"/>
                <a:gd name="connsiteY1" fmla="*/ 9455 h 10000"/>
                <a:gd name="connsiteX2" fmla="*/ 7011 w 10340"/>
                <a:gd name="connsiteY2" fmla="*/ 9636 h 10000"/>
                <a:gd name="connsiteX3" fmla="*/ 6619 w 10340"/>
                <a:gd name="connsiteY3" fmla="*/ 9758 h 10000"/>
                <a:gd name="connsiteX4" fmla="*/ 6299 w 10340"/>
                <a:gd name="connsiteY4" fmla="*/ 9909 h 10000"/>
                <a:gd name="connsiteX5" fmla="*/ 5943 w 10340"/>
                <a:gd name="connsiteY5" fmla="*/ 10000 h 10000"/>
                <a:gd name="connsiteX6" fmla="*/ 5552 w 10340"/>
                <a:gd name="connsiteY6" fmla="*/ 10000 h 10000"/>
                <a:gd name="connsiteX7" fmla="*/ 5196 w 10340"/>
                <a:gd name="connsiteY7" fmla="*/ 9939 h 10000"/>
                <a:gd name="connsiteX8" fmla="*/ 4875 w 10340"/>
                <a:gd name="connsiteY8" fmla="*/ 9788 h 10000"/>
                <a:gd name="connsiteX9" fmla="*/ 4555 w 10340"/>
                <a:gd name="connsiteY9" fmla="*/ 9545 h 10000"/>
                <a:gd name="connsiteX10" fmla="*/ 4342 w 10340"/>
                <a:gd name="connsiteY10" fmla="*/ 9242 h 10000"/>
                <a:gd name="connsiteX11" fmla="*/ 4199 w 10340"/>
                <a:gd name="connsiteY11" fmla="*/ 9000 h 10000"/>
                <a:gd name="connsiteX12" fmla="*/ 4128 w 10340"/>
                <a:gd name="connsiteY12" fmla="*/ 8909 h 10000"/>
                <a:gd name="connsiteX13" fmla="*/ 4021 w 10340"/>
                <a:gd name="connsiteY13" fmla="*/ 9030 h 10000"/>
                <a:gd name="connsiteX14" fmla="*/ 3843 w 10340"/>
                <a:gd name="connsiteY14" fmla="*/ 9091 h 10000"/>
                <a:gd name="connsiteX15" fmla="*/ 3630 w 10340"/>
                <a:gd name="connsiteY15" fmla="*/ 9091 h 10000"/>
                <a:gd name="connsiteX16" fmla="*/ 3488 w 10340"/>
                <a:gd name="connsiteY16" fmla="*/ 9030 h 10000"/>
                <a:gd name="connsiteX17" fmla="*/ 3096 w 10340"/>
                <a:gd name="connsiteY17" fmla="*/ 8727 h 10000"/>
                <a:gd name="connsiteX18" fmla="*/ 2847 w 10340"/>
                <a:gd name="connsiteY18" fmla="*/ 8364 h 10000"/>
                <a:gd name="connsiteX19" fmla="*/ 2598 w 10340"/>
                <a:gd name="connsiteY19" fmla="*/ 7939 h 10000"/>
                <a:gd name="connsiteX20" fmla="*/ 2313 w 10340"/>
                <a:gd name="connsiteY20" fmla="*/ 7606 h 10000"/>
                <a:gd name="connsiteX21" fmla="*/ 2278 w 10340"/>
                <a:gd name="connsiteY21" fmla="*/ 7606 h 10000"/>
                <a:gd name="connsiteX22" fmla="*/ 2242 w 10340"/>
                <a:gd name="connsiteY22" fmla="*/ 7576 h 10000"/>
                <a:gd name="connsiteX23" fmla="*/ 2171 w 10340"/>
                <a:gd name="connsiteY23" fmla="*/ 7576 h 10000"/>
                <a:gd name="connsiteX24" fmla="*/ 2064 w 10340"/>
                <a:gd name="connsiteY24" fmla="*/ 7515 h 10000"/>
                <a:gd name="connsiteX25" fmla="*/ 1744 w 10340"/>
                <a:gd name="connsiteY25" fmla="*/ 7303 h 10000"/>
                <a:gd name="connsiteX26" fmla="*/ 1388 w 10340"/>
                <a:gd name="connsiteY26" fmla="*/ 7030 h 10000"/>
                <a:gd name="connsiteX27" fmla="*/ 1068 w 10340"/>
                <a:gd name="connsiteY27" fmla="*/ 6727 h 10000"/>
                <a:gd name="connsiteX28" fmla="*/ 890 w 10340"/>
                <a:gd name="connsiteY28" fmla="*/ 6364 h 10000"/>
                <a:gd name="connsiteX29" fmla="*/ 605 w 10340"/>
                <a:gd name="connsiteY29" fmla="*/ 5667 h 10000"/>
                <a:gd name="connsiteX30" fmla="*/ 356 w 10340"/>
                <a:gd name="connsiteY30" fmla="*/ 5061 h 10000"/>
                <a:gd name="connsiteX31" fmla="*/ 107 w 10340"/>
                <a:gd name="connsiteY31" fmla="*/ 4394 h 10000"/>
                <a:gd name="connsiteX32" fmla="*/ 0 w 10340"/>
                <a:gd name="connsiteY32" fmla="*/ 3667 h 10000"/>
                <a:gd name="connsiteX33" fmla="*/ 0 w 10340"/>
                <a:gd name="connsiteY33" fmla="*/ 3273 h 10000"/>
                <a:gd name="connsiteX34" fmla="*/ 36 w 10340"/>
                <a:gd name="connsiteY34" fmla="*/ 2879 h 10000"/>
                <a:gd name="connsiteX35" fmla="*/ 142 w 10340"/>
                <a:gd name="connsiteY35" fmla="*/ 2545 h 10000"/>
                <a:gd name="connsiteX36" fmla="*/ 320 w 10340"/>
                <a:gd name="connsiteY36" fmla="*/ 2182 h 10000"/>
                <a:gd name="connsiteX37" fmla="*/ 534 w 10340"/>
                <a:gd name="connsiteY37" fmla="*/ 1848 h 10000"/>
                <a:gd name="connsiteX38" fmla="*/ 783 w 10340"/>
                <a:gd name="connsiteY38" fmla="*/ 1515 h 10000"/>
                <a:gd name="connsiteX39" fmla="*/ 1068 w 10340"/>
                <a:gd name="connsiteY39" fmla="*/ 1242 h 10000"/>
                <a:gd name="connsiteX40" fmla="*/ 1388 w 10340"/>
                <a:gd name="connsiteY40" fmla="*/ 970 h 10000"/>
                <a:gd name="connsiteX41" fmla="*/ 1530 w 10340"/>
                <a:gd name="connsiteY41" fmla="*/ 818 h 10000"/>
                <a:gd name="connsiteX42" fmla="*/ 1744 w 10340"/>
                <a:gd name="connsiteY42" fmla="*/ 727 h 10000"/>
                <a:gd name="connsiteX43" fmla="*/ 1922 w 10340"/>
                <a:gd name="connsiteY43" fmla="*/ 636 h 10000"/>
                <a:gd name="connsiteX44" fmla="*/ 2135 w 10340"/>
                <a:gd name="connsiteY44" fmla="*/ 545 h 10000"/>
                <a:gd name="connsiteX45" fmla="*/ 2313 w 10340"/>
                <a:gd name="connsiteY45" fmla="*/ 485 h 10000"/>
                <a:gd name="connsiteX46" fmla="*/ 2527 w 10340"/>
                <a:gd name="connsiteY46" fmla="*/ 394 h 10000"/>
                <a:gd name="connsiteX47" fmla="*/ 2740 w 10340"/>
                <a:gd name="connsiteY47" fmla="*/ 364 h 10000"/>
                <a:gd name="connsiteX48" fmla="*/ 2989 w 10340"/>
                <a:gd name="connsiteY48" fmla="*/ 303 h 10000"/>
                <a:gd name="connsiteX49" fmla="*/ 3274 w 10340"/>
                <a:gd name="connsiteY49" fmla="*/ 242 h 10000"/>
                <a:gd name="connsiteX50" fmla="*/ 3594 w 10340"/>
                <a:gd name="connsiteY50" fmla="*/ 152 h 10000"/>
                <a:gd name="connsiteX51" fmla="*/ 3879 w 10340"/>
                <a:gd name="connsiteY51" fmla="*/ 61 h 10000"/>
                <a:gd name="connsiteX52" fmla="*/ 4128 w 10340"/>
                <a:gd name="connsiteY52" fmla="*/ 30 h 10000"/>
                <a:gd name="connsiteX53" fmla="*/ 4413 w 10340"/>
                <a:gd name="connsiteY53" fmla="*/ 0 h 10000"/>
                <a:gd name="connsiteX54" fmla="*/ 4662 w 10340"/>
                <a:gd name="connsiteY54" fmla="*/ 0 h 10000"/>
                <a:gd name="connsiteX55" fmla="*/ 4911 w 10340"/>
                <a:gd name="connsiteY55" fmla="*/ 61 h 10000"/>
                <a:gd name="connsiteX56" fmla="*/ 5160 w 10340"/>
                <a:gd name="connsiteY56" fmla="*/ 182 h 10000"/>
                <a:gd name="connsiteX57" fmla="*/ 5267 w 10340"/>
                <a:gd name="connsiteY57" fmla="*/ 273 h 10000"/>
                <a:gd name="connsiteX58" fmla="*/ 5445 w 10340"/>
                <a:gd name="connsiteY58" fmla="*/ 364 h 10000"/>
                <a:gd name="connsiteX59" fmla="*/ 5658 w 10340"/>
                <a:gd name="connsiteY59" fmla="*/ 455 h 10000"/>
                <a:gd name="connsiteX60" fmla="*/ 5801 w 10340"/>
                <a:gd name="connsiteY60" fmla="*/ 515 h 10000"/>
                <a:gd name="connsiteX61" fmla="*/ 6014 w 10340"/>
                <a:gd name="connsiteY61" fmla="*/ 576 h 10000"/>
                <a:gd name="connsiteX62" fmla="*/ 6192 w 10340"/>
                <a:gd name="connsiteY62" fmla="*/ 636 h 10000"/>
                <a:gd name="connsiteX63" fmla="*/ 6335 w 10340"/>
                <a:gd name="connsiteY63" fmla="*/ 727 h 10000"/>
                <a:gd name="connsiteX64" fmla="*/ 6512 w 10340"/>
                <a:gd name="connsiteY64" fmla="*/ 788 h 10000"/>
                <a:gd name="connsiteX65" fmla="*/ 6904 w 10340"/>
                <a:gd name="connsiteY65" fmla="*/ 1030 h 10000"/>
                <a:gd name="connsiteX66" fmla="*/ 7331 w 10340"/>
                <a:gd name="connsiteY66" fmla="*/ 1424 h 10000"/>
                <a:gd name="connsiteX67" fmla="*/ 7722 w 10340"/>
                <a:gd name="connsiteY67" fmla="*/ 1848 h 10000"/>
                <a:gd name="connsiteX68" fmla="*/ 8149 w 10340"/>
                <a:gd name="connsiteY68" fmla="*/ 2333 h 10000"/>
                <a:gd name="connsiteX69" fmla="*/ 8505 w 10340"/>
                <a:gd name="connsiteY69" fmla="*/ 2788 h 10000"/>
                <a:gd name="connsiteX70" fmla="*/ 8861 w 10340"/>
                <a:gd name="connsiteY70" fmla="*/ 3212 h 10000"/>
                <a:gd name="connsiteX71" fmla="*/ 9075 w 10340"/>
                <a:gd name="connsiteY71" fmla="*/ 3515 h 10000"/>
                <a:gd name="connsiteX72" fmla="*/ 9217 w 10340"/>
                <a:gd name="connsiteY72" fmla="*/ 3697 h 10000"/>
                <a:gd name="connsiteX73" fmla="*/ 9502 w 10340"/>
                <a:gd name="connsiteY73" fmla="*/ 4273 h 10000"/>
                <a:gd name="connsiteX74" fmla="*/ 8907 w 10340"/>
                <a:gd name="connsiteY74" fmla="*/ 4619 h 10000"/>
                <a:gd name="connsiteX75" fmla="*/ 9524 w 10340"/>
                <a:gd name="connsiteY75" fmla="*/ 6033 h 10000"/>
                <a:gd name="connsiteX76" fmla="*/ 9964 w 10340"/>
                <a:gd name="connsiteY76" fmla="*/ 6152 h 10000"/>
                <a:gd name="connsiteX77" fmla="*/ 10340 w 10340"/>
                <a:gd name="connsiteY77" fmla="*/ 6823 h 10000"/>
                <a:gd name="connsiteX78" fmla="*/ 10000 w 10340"/>
                <a:gd name="connsiteY78" fmla="*/ 7061 h 10000"/>
                <a:gd name="connsiteX79" fmla="*/ 9858 w 10340"/>
                <a:gd name="connsiteY79" fmla="*/ 7515 h 10000"/>
                <a:gd name="connsiteX80" fmla="*/ 9537 w 10340"/>
                <a:gd name="connsiteY80" fmla="*/ 7879 h 10000"/>
                <a:gd name="connsiteX81" fmla="*/ 9324 w 10340"/>
                <a:gd name="connsiteY81" fmla="*/ 8061 h 10000"/>
                <a:gd name="connsiteX82" fmla="*/ 9146 w 10340"/>
                <a:gd name="connsiteY82" fmla="*/ 8152 h 10000"/>
                <a:gd name="connsiteX83" fmla="*/ 8932 w 10340"/>
                <a:gd name="connsiteY83" fmla="*/ 8212 h 10000"/>
                <a:gd name="connsiteX84" fmla="*/ 8754 w 10340"/>
                <a:gd name="connsiteY84" fmla="*/ 8152 h 10000"/>
                <a:gd name="connsiteX85" fmla="*/ 8470 w 10340"/>
                <a:gd name="connsiteY85" fmla="*/ 8030 h 10000"/>
                <a:gd name="connsiteX86" fmla="*/ 8256 w 10340"/>
                <a:gd name="connsiteY86" fmla="*/ 8061 h 10000"/>
                <a:gd name="connsiteX87" fmla="*/ 8185 w 10340"/>
                <a:gd name="connsiteY87" fmla="*/ 8182 h 10000"/>
                <a:gd name="connsiteX88" fmla="*/ 8256 w 10340"/>
                <a:gd name="connsiteY88" fmla="*/ 8424 h 10000"/>
                <a:gd name="connsiteX89" fmla="*/ 8256 w 10340"/>
                <a:gd name="connsiteY89" fmla="*/ 8515 h 10000"/>
                <a:gd name="connsiteX90" fmla="*/ 8149 w 10340"/>
                <a:gd name="connsiteY90" fmla="*/ 8545 h 10000"/>
                <a:gd name="connsiteX91" fmla="*/ 8078 w 10340"/>
                <a:gd name="connsiteY91" fmla="*/ 8606 h 10000"/>
                <a:gd name="connsiteX92" fmla="*/ 8007 w 10340"/>
                <a:gd name="connsiteY92" fmla="*/ 8667 h 10000"/>
                <a:gd name="connsiteX93" fmla="*/ 8078 w 10340"/>
                <a:gd name="connsiteY93" fmla="*/ 8788 h 10000"/>
                <a:gd name="connsiteX94" fmla="*/ 8078 w 10340"/>
                <a:gd name="connsiteY94" fmla="*/ 8879 h 10000"/>
                <a:gd name="connsiteX95" fmla="*/ 8078 w 10340"/>
                <a:gd name="connsiteY95" fmla="*/ 9030 h 10000"/>
                <a:gd name="connsiteX96" fmla="*/ 8007 w 10340"/>
                <a:gd name="connsiteY96" fmla="*/ 9121 h 10000"/>
                <a:gd name="connsiteX97" fmla="*/ 7936 w 10340"/>
                <a:gd name="connsiteY97" fmla="*/ 9182 h 10000"/>
                <a:gd name="connsiteX98" fmla="*/ 7900 w 10340"/>
                <a:gd name="connsiteY98" fmla="*/ 9212 h 10000"/>
                <a:gd name="connsiteX99" fmla="*/ 7829 w 10340"/>
                <a:gd name="connsiteY99" fmla="*/ 9273 h 10000"/>
                <a:gd name="connsiteX100" fmla="*/ 7687 w 10340"/>
                <a:gd name="connsiteY100" fmla="*/ 9303 h 10000"/>
                <a:gd name="connsiteX0" fmla="*/ 7687 w 10340"/>
                <a:gd name="connsiteY0" fmla="*/ 9303 h 10000"/>
                <a:gd name="connsiteX1" fmla="*/ 7367 w 10340"/>
                <a:gd name="connsiteY1" fmla="*/ 9455 h 10000"/>
                <a:gd name="connsiteX2" fmla="*/ 7011 w 10340"/>
                <a:gd name="connsiteY2" fmla="*/ 9636 h 10000"/>
                <a:gd name="connsiteX3" fmla="*/ 6619 w 10340"/>
                <a:gd name="connsiteY3" fmla="*/ 9758 h 10000"/>
                <a:gd name="connsiteX4" fmla="*/ 6299 w 10340"/>
                <a:gd name="connsiteY4" fmla="*/ 9909 h 10000"/>
                <a:gd name="connsiteX5" fmla="*/ 5943 w 10340"/>
                <a:gd name="connsiteY5" fmla="*/ 10000 h 10000"/>
                <a:gd name="connsiteX6" fmla="*/ 5552 w 10340"/>
                <a:gd name="connsiteY6" fmla="*/ 10000 h 10000"/>
                <a:gd name="connsiteX7" fmla="*/ 5196 w 10340"/>
                <a:gd name="connsiteY7" fmla="*/ 9939 h 10000"/>
                <a:gd name="connsiteX8" fmla="*/ 4875 w 10340"/>
                <a:gd name="connsiteY8" fmla="*/ 9788 h 10000"/>
                <a:gd name="connsiteX9" fmla="*/ 4555 w 10340"/>
                <a:gd name="connsiteY9" fmla="*/ 9545 h 10000"/>
                <a:gd name="connsiteX10" fmla="*/ 4342 w 10340"/>
                <a:gd name="connsiteY10" fmla="*/ 9242 h 10000"/>
                <a:gd name="connsiteX11" fmla="*/ 4199 w 10340"/>
                <a:gd name="connsiteY11" fmla="*/ 9000 h 10000"/>
                <a:gd name="connsiteX12" fmla="*/ 4128 w 10340"/>
                <a:gd name="connsiteY12" fmla="*/ 8909 h 10000"/>
                <a:gd name="connsiteX13" fmla="*/ 4021 w 10340"/>
                <a:gd name="connsiteY13" fmla="*/ 9030 h 10000"/>
                <a:gd name="connsiteX14" fmla="*/ 3843 w 10340"/>
                <a:gd name="connsiteY14" fmla="*/ 9091 h 10000"/>
                <a:gd name="connsiteX15" fmla="*/ 3630 w 10340"/>
                <a:gd name="connsiteY15" fmla="*/ 9091 h 10000"/>
                <a:gd name="connsiteX16" fmla="*/ 3488 w 10340"/>
                <a:gd name="connsiteY16" fmla="*/ 9030 h 10000"/>
                <a:gd name="connsiteX17" fmla="*/ 3096 w 10340"/>
                <a:gd name="connsiteY17" fmla="*/ 8727 h 10000"/>
                <a:gd name="connsiteX18" fmla="*/ 2847 w 10340"/>
                <a:gd name="connsiteY18" fmla="*/ 8364 h 10000"/>
                <a:gd name="connsiteX19" fmla="*/ 2598 w 10340"/>
                <a:gd name="connsiteY19" fmla="*/ 7939 h 10000"/>
                <a:gd name="connsiteX20" fmla="*/ 2313 w 10340"/>
                <a:gd name="connsiteY20" fmla="*/ 7606 h 10000"/>
                <a:gd name="connsiteX21" fmla="*/ 2278 w 10340"/>
                <a:gd name="connsiteY21" fmla="*/ 7606 h 10000"/>
                <a:gd name="connsiteX22" fmla="*/ 2242 w 10340"/>
                <a:gd name="connsiteY22" fmla="*/ 7576 h 10000"/>
                <a:gd name="connsiteX23" fmla="*/ 2171 w 10340"/>
                <a:gd name="connsiteY23" fmla="*/ 7576 h 10000"/>
                <a:gd name="connsiteX24" fmla="*/ 2064 w 10340"/>
                <a:gd name="connsiteY24" fmla="*/ 7515 h 10000"/>
                <a:gd name="connsiteX25" fmla="*/ 1744 w 10340"/>
                <a:gd name="connsiteY25" fmla="*/ 7303 h 10000"/>
                <a:gd name="connsiteX26" fmla="*/ 1388 w 10340"/>
                <a:gd name="connsiteY26" fmla="*/ 7030 h 10000"/>
                <a:gd name="connsiteX27" fmla="*/ 1068 w 10340"/>
                <a:gd name="connsiteY27" fmla="*/ 6727 h 10000"/>
                <a:gd name="connsiteX28" fmla="*/ 890 w 10340"/>
                <a:gd name="connsiteY28" fmla="*/ 6364 h 10000"/>
                <a:gd name="connsiteX29" fmla="*/ 605 w 10340"/>
                <a:gd name="connsiteY29" fmla="*/ 5667 h 10000"/>
                <a:gd name="connsiteX30" fmla="*/ 994 w 10340"/>
                <a:gd name="connsiteY30" fmla="*/ 5242 h 10000"/>
                <a:gd name="connsiteX31" fmla="*/ 107 w 10340"/>
                <a:gd name="connsiteY31" fmla="*/ 4394 h 10000"/>
                <a:gd name="connsiteX32" fmla="*/ 0 w 10340"/>
                <a:gd name="connsiteY32" fmla="*/ 3667 h 10000"/>
                <a:gd name="connsiteX33" fmla="*/ 0 w 10340"/>
                <a:gd name="connsiteY33" fmla="*/ 3273 h 10000"/>
                <a:gd name="connsiteX34" fmla="*/ 36 w 10340"/>
                <a:gd name="connsiteY34" fmla="*/ 2879 h 10000"/>
                <a:gd name="connsiteX35" fmla="*/ 142 w 10340"/>
                <a:gd name="connsiteY35" fmla="*/ 2545 h 10000"/>
                <a:gd name="connsiteX36" fmla="*/ 320 w 10340"/>
                <a:gd name="connsiteY36" fmla="*/ 2182 h 10000"/>
                <a:gd name="connsiteX37" fmla="*/ 534 w 10340"/>
                <a:gd name="connsiteY37" fmla="*/ 1848 h 10000"/>
                <a:gd name="connsiteX38" fmla="*/ 783 w 10340"/>
                <a:gd name="connsiteY38" fmla="*/ 1515 h 10000"/>
                <a:gd name="connsiteX39" fmla="*/ 1068 w 10340"/>
                <a:gd name="connsiteY39" fmla="*/ 1242 h 10000"/>
                <a:gd name="connsiteX40" fmla="*/ 1388 w 10340"/>
                <a:gd name="connsiteY40" fmla="*/ 970 h 10000"/>
                <a:gd name="connsiteX41" fmla="*/ 1530 w 10340"/>
                <a:gd name="connsiteY41" fmla="*/ 818 h 10000"/>
                <a:gd name="connsiteX42" fmla="*/ 1744 w 10340"/>
                <a:gd name="connsiteY42" fmla="*/ 727 h 10000"/>
                <a:gd name="connsiteX43" fmla="*/ 1922 w 10340"/>
                <a:gd name="connsiteY43" fmla="*/ 636 h 10000"/>
                <a:gd name="connsiteX44" fmla="*/ 2135 w 10340"/>
                <a:gd name="connsiteY44" fmla="*/ 545 h 10000"/>
                <a:gd name="connsiteX45" fmla="*/ 2313 w 10340"/>
                <a:gd name="connsiteY45" fmla="*/ 485 h 10000"/>
                <a:gd name="connsiteX46" fmla="*/ 2527 w 10340"/>
                <a:gd name="connsiteY46" fmla="*/ 394 h 10000"/>
                <a:gd name="connsiteX47" fmla="*/ 2740 w 10340"/>
                <a:gd name="connsiteY47" fmla="*/ 364 h 10000"/>
                <a:gd name="connsiteX48" fmla="*/ 2989 w 10340"/>
                <a:gd name="connsiteY48" fmla="*/ 303 h 10000"/>
                <a:gd name="connsiteX49" fmla="*/ 3274 w 10340"/>
                <a:gd name="connsiteY49" fmla="*/ 242 h 10000"/>
                <a:gd name="connsiteX50" fmla="*/ 3594 w 10340"/>
                <a:gd name="connsiteY50" fmla="*/ 152 h 10000"/>
                <a:gd name="connsiteX51" fmla="*/ 3879 w 10340"/>
                <a:gd name="connsiteY51" fmla="*/ 61 h 10000"/>
                <a:gd name="connsiteX52" fmla="*/ 4128 w 10340"/>
                <a:gd name="connsiteY52" fmla="*/ 30 h 10000"/>
                <a:gd name="connsiteX53" fmla="*/ 4413 w 10340"/>
                <a:gd name="connsiteY53" fmla="*/ 0 h 10000"/>
                <a:gd name="connsiteX54" fmla="*/ 4662 w 10340"/>
                <a:gd name="connsiteY54" fmla="*/ 0 h 10000"/>
                <a:gd name="connsiteX55" fmla="*/ 4911 w 10340"/>
                <a:gd name="connsiteY55" fmla="*/ 61 h 10000"/>
                <a:gd name="connsiteX56" fmla="*/ 5160 w 10340"/>
                <a:gd name="connsiteY56" fmla="*/ 182 h 10000"/>
                <a:gd name="connsiteX57" fmla="*/ 5267 w 10340"/>
                <a:gd name="connsiteY57" fmla="*/ 273 h 10000"/>
                <a:gd name="connsiteX58" fmla="*/ 5445 w 10340"/>
                <a:gd name="connsiteY58" fmla="*/ 364 h 10000"/>
                <a:gd name="connsiteX59" fmla="*/ 5658 w 10340"/>
                <a:gd name="connsiteY59" fmla="*/ 455 h 10000"/>
                <a:gd name="connsiteX60" fmla="*/ 5801 w 10340"/>
                <a:gd name="connsiteY60" fmla="*/ 515 h 10000"/>
                <a:gd name="connsiteX61" fmla="*/ 6014 w 10340"/>
                <a:gd name="connsiteY61" fmla="*/ 576 h 10000"/>
                <a:gd name="connsiteX62" fmla="*/ 6192 w 10340"/>
                <a:gd name="connsiteY62" fmla="*/ 636 h 10000"/>
                <a:gd name="connsiteX63" fmla="*/ 6335 w 10340"/>
                <a:gd name="connsiteY63" fmla="*/ 727 h 10000"/>
                <a:gd name="connsiteX64" fmla="*/ 6512 w 10340"/>
                <a:gd name="connsiteY64" fmla="*/ 788 h 10000"/>
                <a:gd name="connsiteX65" fmla="*/ 6904 w 10340"/>
                <a:gd name="connsiteY65" fmla="*/ 1030 h 10000"/>
                <a:gd name="connsiteX66" fmla="*/ 7331 w 10340"/>
                <a:gd name="connsiteY66" fmla="*/ 1424 h 10000"/>
                <a:gd name="connsiteX67" fmla="*/ 7722 w 10340"/>
                <a:gd name="connsiteY67" fmla="*/ 1848 h 10000"/>
                <a:gd name="connsiteX68" fmla="*/ 8149 w 10340"/>
                <a:gd name="connsiteY68" fmla="*/ 2333 h 10000"/>
                <a:gd name="connsiteX69" fmla="*/ 8505 w 10340"/>
                <a:gd name="connsiteY69" fmla="*/ 2788 h 10000"/>
                <a:gd name="connsiteX70" fmla="*/ 8861 w 10340"/>
                <a:gd name="connsiteY70" fmla="*/ 3212 h 10000"/>
                <a:gd name="connsiteX71" fmla="*/ 9075 w 10340"/>
                <a:gd name="connsiteY71" fmla="*/ 3515 h 10000"/>
                <a:gd name="connsiteX72" fmla="*/ 9217 w 10340"/>
                <a:gd name="connsiteY72" fmla="*/ 3697 h 10000"/>
                <a:gd name="connsiteX73" fmla="*/ 9502 w 10340"/>
                <a:gd name="connsiteY73" fmla="*/ 4273 h 10000"/>
                <a:gd name="connsiteX74" fmla="*/ 8907 w 10340"/>
                <a:gd name="connsiteY74" fmla="*/ 4619 h 10000"/>
                <a:gd name="connsiteX75" fmla="*/ 9524 w 10340"/>
                <a:gd name="connsiteY75" fmla="*/ 6033 h 10000"/>
                <a:gd name="connsiteX76" fmla="*/ 9964 w 10340"/>
                <a:gd name="connsiteY76" fmla="*/ 6152 h 10000"/>
                <a:gd name="connsiteX77" fmla="*/ 10340 w 10340"/>
                <a:gd name="connsiteY77" fmla="*/ 6823 h 10000"/>
                <a:gd name="connsiteX78" fmla="*/ 10000 w 10340"/>
                <a:gd name="connsiteY78" fmla="*/ 7061 h 10000"/>
                <a:gd name="connsiteX79" fmla="*/ 9858 w 10340"/>
                <a:gd name="connsiteY79" fmla="*/ 7515 h 10000"/>
                <a:gd name="connsiteX80" fmla="*/ 9537 w 10340"/>
                <a:gd name="connsiteY80" fmla="*/ 7879 h 10000"/>
                <a:gd name="connsiteX81" fmla="*/ 9324 w 10340"/>
                <a:gd name="connsiteY81" fmla="*/ 8061 h 10000"/>
                <a:gd name="connsiteX82" fmla="*/ 9146 w 10340"/>
                <a:gd name="connsiteY82" fmla="*/ 8152 h 10000"/>
                <a:gd name="connsiteX83" fmla="*/ 8932 w 10340"/>
                <a:gd name="connsiteY83" fmla="*/ 8212 h 10000"/>
                <a:gd name="connsiteX84" fmla="*/ 8754 w 10340"/>
                <a:gd name="connsiteY84" fmla="*/ 8152 h 10000"/>
                <a:gd name="connsiteX85" fmla="*/ 8470 w 10340"/>
                <a:gd name="connsiteY85" fmla="*/ 8030 h 10000"/>
                <a:gd name="connsiteX86" fmla="*/ 8256 w 10340"/>
                <a:gd name="connsiteY86" fmla="*/ 8061 h 10000"/>
                <a:gd name="connsiteX87" fmla="*/ 8185 w 10340"/>
                <a:gd name="connsiteY87" fmla="*/ 8182 h 10000"/>
                <a:gd name="connsiteX88" fmla="*/ 8256 w 10340"/>
                <a:gd name="connsiteY88" fmla="*/ 8424 h 10000"/>
                <a:gd name="connsiteX89" fmla="*/ 8256 w 10340"/>
                <a:gd name="connsiteY89" fmla="*/ 8515 h 10000"/>
                <a:gd name="connsiteX90" fmla="*/ 8149 w 10340"/>
                <a:gd name="connsiteY90" fmla="*/ 8545 h 10000"/>
                <a:gd name="connsiteX91" fmla="*/ 8078 w 10340"/>
                <a:gd name="connsiteY91" fmla="*/ 8606 h 10000"/>
                <a:gd name="connsiteX92" fmla="*/ 8007 w 10340"/>
                <a:gd name="connsiteY92" fmla="*/ 8667 h 10000"/>
                <a:gd name="connsiteX93" fmla="*/ 8078 w 10340"/>
                <a:gd name="connsiteY93" fmla="*/ 8788 h 10000"/>
                <a:gd name="connsiteX94" fmla="*/ 8078 w 10340"/>
                <a:gd name="connsiteY94" fmla="*/ 8879 h 10000"/>
                <a:gd name="connsiteX95" fmla="*/ 8078 w 10340"/>
                <a:gd name="connsiteY95" fmla="*/ 9030 h 10000"/>
                <a:gd name="connsiteX96" fmla="*/ 8007 w 10340"/>
                <a:gd name="connsiteY96" fmla="*/ 9121 h 10000"/>
                <a:gd name="connsiteX97" fmla="*/ 7936 w 10340"/>
                <a:gd name="connsiteY97" fmla="*/ 9182 h 10000"/>
                <a:gd name="connsiteX98" fmla="*/ 7900 w 10340"/>
                <a:gd name="connsiteY98" fmla="*/ 9212 h 10000"/>
                <a:gd name="connsiteX99" fmla="*/ 7829 w 10340"/>
                <a:gd name="connsiteY99" fmla="*/ 9273 h 10000"/>
                <a:gd name="connsiteX100" fmla="*/ 7687 w 10340"/>
                <a:gd name="connsiteY100" fmla="*/ 9303 h 10000"/>
                <a:gd name="connsiteX0" fmla="*/ 7687 w 10340"/>
                <a:gd name="connsiteY0" fmla="*/ 9303 h 10000"/>
                <a:gd name="connsiteX1" fmla="*/ 7367 w 10340"/>
                <a:gd name="connsiteY1" fmla="*/ 9455 h 10000"/>
                <a:gd name="connsiteX2" fmla="*/ 7011 w 10340"/>
                <a:gd name="connsiteY2" fmla="*/ 9636 h 10000"/>
                <a:gd name="connsiteX3" fmla="*/ 6619 w 10340"/>
                <a:gd name="connsiteY3" fmla="*/ 9758 h 10000"/>
                <a:gd name="connsiteX4" fmla="*/ 6299 w 10340"/>
                <a:gd name="connsiteY4" fmla="*/ 9909 h 10000"/>
                <a:gd name="connsiteX5" fmla="*/ 5943 w 10340"/>
                <a:gd name="connsiteY5" fmla="*/ 10000 h 10000"/>
                <a:gd name="connsiteX6" fmla="*/ 5552 w 10340"/>
                <a:gd name="connsiteY6" fmla="*/ 10000 h 10000"/>
                <a:gd name="connsiteX7" fmla="*/ 5196 w 10340"/>
                <a:gd name="connsiteY7" fmla="*/ 9939 h 10000"/>
                <a:gd name="connsiteX8" fmla="*/ 4875 w 10340"/>
                <a:gd name="connsiteY8" fmla="*/ 9788 h 10000"/>
                <a:gd name="connsiteX9" fmla="*/ 4555 w 10340"/>
                <a:gd name="connsiteY9" fmla="*/ 9545 h 10000"/>
                <a:gd name="connsiteX10" fmla="*/ 4342 w 10340"/>
                <a:gd name="connsiteY10" fmla="*/ 9242 h 10000"/>
                <a:gd name="connsiteX11" fmla="*/ 4199 w 10340"/>
                <a:gd name="connsiteY11" fmla="*/ 9000 h 10000"/>
                <a:gd name="connsiteX12" fmla="*/ 4128 w 10340"/>
                <a:gd name="connsiteY12" fmla="*/ 8909 h 10000"/>
                <a:gd name="connsiteX13" fmla="*/ 4021 w 10340"/>
                <a:gd name="connsiteY13" fmla="*/ 9030 h 10000"/>
                <a:gd name="connsiteX14" fmla="*/ 3843 w 10340"/>
                <a:gd name="connsiteY14" fmla="*/ 9091 h 10000"/>
                <a:gd name="connsiteX15" fmla="*/ 3630 w 10340"/>
                <a:gd name="connsiteY15" fmla="*/ 9091 h 10000"/>
                <a:gd name="connsiteX16" fmla="*/ 3488 w 10340"/>
                <a:gd name="connsiteY16" fmla="*/ 9030 h 10000"/>
                <a:gd name="connsiteX17" fmla="*/ 3096 w 10340"/>
                <a:gd name="connsiteY17" fmla="*/ 8727 h 10000"/>
                <a:gd name="connsiteX18" fmla="*/ 2847 w 10340"/>
                <a:gd name="connsiteY18" fmla="*/ 8364 h 10000"/>
                <a:gd name="connsiteX19" fmla="*/ 2598 w 10340"/>
                <a:gd name="connsiteY19" fmla="*/ 7939 h 10000"/>
                <a:gd name="connsiteX20" fmla="*/ 2313 w 10340"/>
                <a:gd name="connsiteY20" fmla="*/ 7606 h 10000"/>
                <a:gd name="connsiteX21" fmla="*/ 2278 w 10340"/>
                <a:gd name="connsiteY21" fmla="*/ 7606 h 10000"/>
                <a:gd name="connsiteX22" fmla="*/ 2242 w 10340"/>
                <a:gd name="connsiteY22" fmla="*/ 7576 h 10000"/>
                <a:gd name="connsiteX23" fmla="*/ 2171 w 10340"/>
                <a:gd name="connsiteY23" fmla="*/ 7576 h 10000"/>
                <a:gd name="connsiteX24" fmla="*/ 2064 w 10340"/>
                <a:gd name="connsiteY24" fmla="*/ 7515 h 10000"/>
                <a:gd name="connsiteX25" fmla="*/ 1744 w 10340"/>
                <a:gd name="connsiteY25" fmla="*/ 7303 h 10000"/>
                <a:gd name="connsiteX26" fmla="*/ 1388 w 10340"/>
                <a:gd name="connsiteY26" fmla="*/ 7030 h 10000"/>
                <a:gd name="connsiteX27" fmla="*/ 1068 w 10340"/>
                <a:gd name="connsiteY27" fmla="*/ 6727 h 10000"/>
                <a:gd name="connsiteX28" fmla="*/ 890 w 10340"/>
                <a:gd name="connsiteY28" fmla="*/ 6364 h 10000"/>
                <a:gd name="connsiteX29" fmla="*/ 605 w 10340"/>
                <a:gd name="connsiteY29" fmla="*/ 5667 h 10000"/>
                <a:gd name="connsiteX30" fmla="*/ 994 w 10340"/>
                <a:gd name="connsiteY30" fmla="*/ 5242 h 10000"/>
                <a:gd name="connsiteX31" fmla="*/ 107 w 10340"/>
                <a:gd name="connsiteY31" fmla="*/ 4394 h 10000"/>
                <a:gd name="connsiteX32" fmla="*/ 489 w 10340"/>
                <a:gd name="connsiteY32" fmla="*/ 3866 h 10000"/>
                <a:gd name="connsiteX33" fmla="*/ 0 w 10340"/>
                <a:gd name="connsiteY33" fmla="*/ 3273 h 10000"/>
                <a:gd name="connsiteX34" fmla="*/ 36 w 10340"/>
                <a:gd name="connsiteY34" fmla="*/ 2879 h 10000"/>
                <a:gd name="connsiteX35" fmla="*/ 142 w 10340"/>
                <a:gd name="connsiteY35" fmla="*/ 2545 h 10000"/>
                <a:gd name="connsiteX36" fmla="*/ 320 w 10340"/>
                <a:gd name="connsiteY36" fmla="*/ 2182 h 10000"/>
                <a:gd name="connsiteX37" fmla="*/ 534 w 10340"/>
                <a:gd name="connsiteY37" fmla="*/ 1848 h 10000"/>
                <a:gd name="connsiteX38" fmla="*/ 783 w 10340"/>
                <a:gd name="connsiteY38" fmla="*/ 1515 h 10000"/>
                <a:gd name="connsiteX39" fmla="*/ 1068 w 10340"/>
                <a:gd name="connsiteY39" fmla="*/ 1242 h 10000"/>
                <a:gd name="connsiteX40" fmla="*/ 1388 w 10340"/>
                <a:gd name="connsiteY40" fmla="*/ 970 h 10000"/>
                <a:gd name="connsiteX41" fmla="*/ 1530 w 10340"/>
                <a:gd name="connsiteY41" fmla="*/ 818 h 10000"/>
                <a:gd name="connsiteX42" fmla="*/ 1744 w 10340"/>
                <a:gd name="connsiteY42" fmla="*/ 727 h 10000"/>
                <a:gd name="connsiteX43" fmla="*/ 1922 w 10340"/>
                <a:gd name="connsiteY43" fmla="*/ 636 h 10000"/>
                <a:gd name="connsiteX44" fmla="*/ 2135 w 10340"/>
                <a:gd name="connsiteY44" fmla="*/ 545 h 10000"/>
                <a:gd name="connsiteX45" fmla="*/ 2313 w 10340"/>
                <a:gd name="connsiteY45" fmla="*/ 485 h 10000"/>
                <a:gd name="connsiteX46" fmla="*/ 2527 w 10340"/>
                <a:gd name="connsiteY46" fmla="*/ 394 h 10000"/>
                <a:gd name="connsiteX47" fmla="*/ 2740 w 10340"/>
                <a:gd name="connsiteY47" fmla="*/ 364 h 10000"/>
                <a:gd name="connsiteX48" fmla="*/ 2989 w 10340"/>
                <a:gd name="connsiteY48" fmla="*/ 303 h 10000"/>
                <a:gd name="connsiteX49" fmla="*/ 3274 w 10340"/>
                <a:gd name="connsiteY49" fmla="*/ 242 h 10000"/>
                <a:gd name="connsiteX50" fmla="*/ 3594 w 10340"/>
                <a:gd name="connsiteY50" fmla="*/ 152 h 10000"/>
                <a:gd name="connsiteX51" fmla="*/ 3879 w 10340"/>
                <a:gd name="connsiteY51" fmla="*/ 61 h 10000"/>
                <a:gd name="connsiteX52" fmla="*/ 4128 w 10340"/>
                <a:gd name="connsiteY52" fmla="*/ 30 h 10000"/>
                <a:gd name="connsiteX53" fmla="*/ 4413 w 10340"/>
                <a:gd name="connsiteY53" fmla="*/ 0 h 10000"/>
                <a:gd name="connsiteX54" fmla="*/ 4662 w 10340"/>
                <a:gd name="connsiteY54" fmla="*/ 0 h 10000"/>
                <a:gd name="connsiteX55" fmla="*/ 4911 w 10340"/>
                <a:gd name="connsiteY55" fmla="*/ 61 h 10000"/>
                <a:gd name="connsiteX56" fmla="*/ 5160 w 10340"/>
                <a:gd name="connsiteY56" fmla="*/ 182 h 10000"/>
                <a:gd name="connsiteX57" fmla="*/ 5267 w 10340"/>
                <a:gd name="connsiteY57" fmla="*/ 273 h 10000"/>
                <a:gd name="connsiteX58" fmla="*/ 5445 w 10340"/>
                <a:gd name="connsiteY58" fmla="*/ 364 h 10000"/>
                <a:gd name="connsiteX59" fmla="*/ 5658 w 10340"/>
                <a:gd name="connsiteY59" fmla="*/ 455 h 10000"/>
                <a:gd name="connsiteX60" fmla="*/ 5801 w 10340"/>
                <a:gd name="connsiteY60" fmla="*/ 515 h 10000"/>
                <a:gd name="connsiteX61" fmla="*/ 6014 w 10340"/>
                <a:gd name="connsiteY61" fmla="*/ 576 h 10000"/>
                <a:gd name="connsiteX62" fmla="*/ 6192 w 10340"/>
                <a:gd name="connsiteY62" fmla="*/ 636 h 10000"/>
                <a:gd name="connsiteX63" fmla="*/ 6335 w 10340"/>
                <a:gd name="connsiteY63" fmla="*/ 727 h 10000"/>
                <a:gd name="connsiteX64" fmla="*/ 6512 w 10340"/>
                <a:gd name="connsiteY64" fmla="*/ 788 h 10000"/>
                <a:gd name="connsiteX65" fmla="*/ 6904 w 10340"/>
                <a:gd name="connsiteY65" fmla="*/ 1030 h 10000"/>
                <a:gd name="connsiteX66" fmla="*/ 7331 w 10340"/>
                <a:gd name="connsiteY66" fmla="*/ 1424 h 10000"/>
                <a:gd name="connsiteX67" fmla="*/ 7722 w 10340"/>
                <a:gd name="connsiteY67" fmla="*/ 1848 h 10000"/>
                <a:gd name="connsiteX68" fmla="*/ 8149 w 10340"/>
                <a:gd name="connsiteY68" fmla="*/ 2333 h 10000"/>
                <a:gd name="connsiteX69" fmla="*/ 8505 w 10340"/>
                <a:gd name="connsiteY69" fmla="*/ 2788 h 10000"/>
                <a:gd name="connsiteX70" fmla="*/ 8861 w 10340"/>
                <a:gd name="connsiteY70" fmla="*/ 3212 h 10000"/>
                <a:gd name="connsiteX71" fmla="*/ 9075 w 10340"/>
                <a:gd name="connsiteY71" fmla="*/ 3515 h 10000"/>
                <a:gd name="connsiteX72" fmla="*/ 9217 w 10340"/>
                <a:gd name="connsiteY72" fmla="*/ 3697 h 10000"/>
                <a:gd name="connsiteX73" fmla="*/ 9502 w 10340"/>
                <a:gd name="connsiteY73" fmla="*/ 4273 h 10000"/>
                <a:gd name="connsiteX74" fmla="*/ 8907 w 10340"/>
                <a:gd name="connsiteY74" fmla="*/ 4619 h 10000"/>
                <a:gd name="connsiteX75" fmla="*/ 9524 w 10340"/>
                <a:gd name="connsiteY75" fmla="*/ 6033 h 10000"/>
                <a:gd name="connsiteX76" fmla="*/ 9964 w 10340"/>
                <a:gd name="connsiteY76" fmla="*/ 6152 h 10000"/>
                <a:gd name="connsiteX77" fmla="*/ 10340 w 10340"/>
                <a:gd name="connsiteY77" fmla="*/ 6823 h 10000"/>
                <a:gd name="connsiteX78" fmla="*/ 10000 w 10340"/>
                <a:gd name="connsiteY78" fmla="*/ 7061 h 10000"/>
                <a:gd name="connsiteX79" fmla="*/ 9858 w 10340"/>
                <a:gd name="connsiteY79" fmla="*/ 7515 h 10000"/>
                <a:gd name="connsiteX80" fmla="*/ 9537 w 10340"/>
                <a:gd name="connsiteY80" fmla="*/ 7879 h 10000"/>
                <a:gd name="connsiteX81" fmla="*/ 9324 w 10340"/>
                <a:gd name="connsiteY81" fmla="*/ 8061 h 10000"/>
                <a:gd name="connsiteX82" fmla="*/ 9146 w 10340"/>
                <a:gd name="connsiteY82" fmla="*/ 8152 h 10000"/>
                <a:gd name="connsiteX83" fmla="*/ 8932 w 10340"/>
                <a:gd name="connsiteY83" fmla="*/ 8212 h 10000"/>
                <a:gd name="connsiteX84" fmla="*/ 8754 w 10340"/>
                <a:gd name="connsiteY84" fmla="*/ 8152 h 10000"/>
                <a:gd name="connsiteX85" fmla="*/ 8470 w 10340"/>
                <a:gd name="connsiteY85" fmla="*/ 8030 h 10000"/>
                <a:gd name="connsiteX86" fmla="*/ 8256 w 10340"/>
                <a:gd name="connsiteY86" fmla="*/ 8061 h 10000"/>
                <a:gd name="connsiteX87" fmla="*/ 8185 w 10340"/>
                <a:gd name="connsiteY87" fmla="*/ 8182 h 10000"/>
                <a:gd name="connsiteX88" fmla="*/ 8256 w 10340"/>
                <a:gd name="connsiteY88" fmla="*/ 8424 h 10000"/>
                <a:gd name="connsiteX89" fmla="*/ 8256 w 10340"/>
                <a:gd name="connsiteY89" fmla="*/ 8515 h 10000"/>
                <a:gd name="connsiteX90" fmla="*/ 8149 w 10340"/>
                <a:gd name="connsiteY90" fmla="*/ 8545 h 10000"/>
                <a:gd name="connsiteX91" fmla="*/ 8078 w 10340"/>
                <a:gd name="connsiteY91" fmla="*/ 8606 h 10000"/>
                <a:gd name="connsiteX92" fmla="*/ 8007 w 10340"/>
                <a:gd name="connsiteY92" fmla="*/ 8667 h 10000"/>
                <a:gd name="connsiteX93" fmla="*/ 8078 w 10340"/>
                <a:gd name="connsiteY93" fmla="*/ 8788 h 10000"/>
                <a:gd name="connsiteX94" fmla="*/ 8078 w 10340"/>
                <a:gd name="connsiteY94" fmla="*/ 8879 h 10000"/>
                <a:gd name="connsiteX95" fmla="*/ 8078 w 10340"/>
                <a:gd name="connsiteY95" fmla="*/ 9030 h 10000"/>
                <a:gd name="connsiteX96" fmla="*/ 8007 w 10340"/>
                <a:gd name="connsiteY96" fmla="*/ 9121 h 10000"/>
                <a:gd name="connsiteX97" fmla="*/ 7936 w 10340"/>
                <a:gd name="connsiteY97" fmla="*/ 9182 h 10000"/>
                <a:gd name="connsiteX98" fmla="*/ 7900 w 10340"/>
                <a:gd name="connsiteY98" fmla="*/ 9212 h 10000"/>
                <a:gd name="connsiteX99" fmla="*/ 7829 w 10340"/>
                <a:gd name="connsiteY99" fmla="*/ 9273 h 10000"/>
                <a:gd name="connsiteX100" fmla="*/ 7687 w 10340"/>
                <a:gd name="connsiteY100" fmla="*/ 9303 h 10000"/>
                <a:gd name="connsiteX0" fmla="*/ 7687 w 10340"/>
                <a:gd name="connsiteY0" fmla="*/ 9303 h 10000"/>
                <a:gd name="connsiteX1" fmla="*/ 7367 w 10340"/>
                <a:gd name="connsiteY1" fmla="*/ 9455 h 10000"/>
                <a:gd name="connsiteX2" fmla="*/ 7011 w 10340"/>
                <a:gd name="connsiteY2" fmla="*/ 9636 h 10000"/>
                <a:gd name="connsiteX3" fmla="*/ 6619 w 10340"/>
                <a:gd name="connsiteY3" fmla="*/ 9758 h 10000"/>
                <a:gd name="connsiteX4" fmla="*/ 6299 w 10340"/>
                <a:gd name="connsiteY4" fmla="*/ 9909 h 10000"/>
                <a:gd name="connsiteX5" fmla="*/ 5943 w 10340"/>
                <a:gd name="connsiteY5" fmla="*/ 10000 h 10000"/>
                <a:gd name="connsiteX6" fmla="*/ 5552 w 10340"/>
                <a:gd name="connsiteY6" fmla="*/ 10000 h 10000"/>
                <a:gd name="connsiteX7" fmla="*/ 5196 w 10340"/>
                <a:gd name="connsiteY7" fmla="*/ 9939 h 10000"/>
                <a:gd name="connsiteX8" fmla="*/ 4875 w 10340"/>
                <a:gd name="connsiteY8" fmla="*/ 9788 h 10000"/>
                <a:gd name="connsiteX9" fmla="*/ 4555 w 10340"/>
                <a:gd name="connsiteY9" fmla="*/ 9545 h 10000"/>
                <a:gd name="connsiteX10" fmla="*/ 4342 w 10340"/>
                <a:gd name="connsiteY10" fmla="*/ 9242 h 10000"/>
                <a:gd name="connsiteX11" fmla="*/ 4199 w 10340"/>
                <a:gd name="connsiteY11" fmla="*/ 9000 h 10000"/>
                <a:gd name="connsiteX12" fmla="*/ 4128 w 10340"/>
                <a:gd name="connsiteY12" fmla="*/ 8909 h 10000"/>
                <a:gd name="connsiteX13" fmla="*/ 4021 w 10340"/>
                <a:gd name="connsiteY13" fmla="*/ 9030 h 10000"/>
                <a:gd name="connsiteX14" fmla="*/ 3843 w 10340"/>
                <a:gd name="connsiteY14" fmla="*/ 9091 h 10000"/>
                <a:gd name="connsiteX15" fmla="*/ 3630 w 10340"/>
                <a:gd name="connsiteY15" fmla="*/ 9091 h 10000"/>
                <a:gd name="connsiteX16" fmla="*/ 3488 w 10340"/>
                <a:gd name="connsiteY16" fmla="*/ 9030 h 10000"/>
                <a:gd name="connsiteX17" fmla="*/ 3096 w 10340"/>
                <a:gd name="connsiteY17" fmla="*/ 8727 h 10000"/>
                <a:gd name="connsiteX18" fmla="*/ 2847 w 10340"/>
                <a:gd name="connsiteY18" fmla="*/ 8364 h 10000"/>
                <a:gd name="connsiteX19" fmla="*/ 2598 w 10340"/>
                <a:gd name="connsiteY19" fmla="*/ 7939 h 10000"/>
                <a:gd name="connsiteX20" fmla="*/ 2313 w 10340"/>
                <a:gd name="connsiteY20" fmla="*/ 7606 h 10000"/>
                <a:gd name="connsiteX21" fmla="*/ 2278 w 10340"/>
                <a:gd name="connsiteY21" fmla="*/ 7606 h 10000"/>
                <a:gd name="connsiteX22" fmla="*/ 2242 w 10340"/>
                <a:gd name="connsiteY22" fmla="*/ 7576 h 10000"/>
                <a:gd name="connsiteX23" fmla="*/ 2171 w 10340"/>
                <a:gd name="connsiteY23" fmla="*/ 7576 h 10000"/>
                <a:gd name="connsiteX24" fmla="*/ 2064 w 10340"/>
                <a:gd name="connsiteY24" fmla="*/ 7515 h 10000"/>
                <a:gd name="connsiteX25" fmla="*/ 1744 w 10340"/>
                <a:gd name="connsiteY25" fmla="*/ 7303 h 10000"/>
                <a:gd name="connsiteX26" fmla="*/ 1388 w 10340"/>
                <a:gd name="connsiteY26" fmla="*/ 7030 h 10000"/>
                <a:gd name="connsiteX27" fmla="*/ 1068 w 10340"/>
                <a:gd name="connsiteY27" fmla="*/ 6727 h 10000"/>
                <a:gd name="connsiteX28" fmla="*/ 890 w 10340"/>
                <a:gd name="connsiteY28" fmla="*/ 6364 h 10000"/>
                <a:gd name="connsiteX29" fmla="*/ 605 w 10340"/>
                <a:gd name="connsiteY29" fmla="*/ 5667 h 10000"/>
                <a:gd name="connsiteX30" fmla="*/ 994 w 10340"/>
                <a:gd name="connsiteY30" fmla="*/ 5242 h 10000"/>
                <a:gd name="connsiteX31" fmla="*/ 107 w 10340"/>
                <a:gd name="connsiteY31" fmla="*/ 4394 h 10000"/>
                <a:gd name="connsiteX32" fmla="*/ 489 w 10340"/>
                <a:gd name="connsiteY32" fmla="*/ 3866 h 10000"/>
                <a:gd name="connsiteX33" fmla="*/ 0 w 10340"/>
                <a:gd name="connsiteY33" fmla="*/ 3273 h 10000"/>
                <a:gd name="connsiteX34" fmla="*/ 738 w 10340"/>
                <a:gd name="connsiteY34" fmla="*/ 2988 h 10000"/>
                <a:gd name="connsiteX35" fmla="*/ 142 w 10340"/>
                <a:gd name="connsiteY35" fmla="*/ 2545 h 10000"/>
                <a:gd name="connsiteX36" fmla="*/ 320 w 10340"/>
                <a:gd name="connsiteY36" fmla="*/ 2182 h 10000"/>
                <a:gd name="connsiteX37" fmla="*/ 534 w 10340"/>
                <a:gd name="connsiteY37" fmla="*/ 1848 h 10000"/>
                <a:gd name="connsiteX38" fmla="*/ 783 w 10340"/>
                <a:gd name="connsiteY38" fmla="*/ 1515 h 10000"/>
                <a:gd name="connsiteX39" fmla="*/ 1068 w 10340"/>
                <a:gd name="connsiteY39" fmla="*/ 1242 h 10000"/>
                <a:gd name="connsiteX40" fmla="*/ 1388 w 10340"/>
                <a:gd name="connsiteY40" fmla="*/ 970 h 10000"/>
                <a:gd name="connsiteX41" fmla="*/ 1530 w 10340"/>
                <a:gd name="connsiteY41" fmla="*/ 818 h 10000"/>
                <a:gd name="connsiteX42" fmla="*/ 1744 w 10340"/>
                <a:gd name="connsiteY42" fmla="*/ 727 h 10000"/>
                <a:gd name="connsiteX43" fmla="*/ 1922 w 10340"/>
                <a:gd name="connsiteY43" fmla="*/ 636 h 10000"/>
                <a:gd name="connsiteX44" fmla="*/ 2135 w 10340"/>
                <a:gd name="connsiteY44" fmla="*/ 545 h 10000"/>
                <a:gd name="connsiteX45" fmla="*/ 2313 w 10340"/>
                <a:gd name="connsiteY45" fmla="*/ 485 h 10000"/>
                <a:gd name="connsiteX46" fmla="*/ 2527 w 10340"/>
                <a:gd name="connsiteY46" fmla="*/ 394 h 10000"/>
                <a:gd name="connsiteX47" fmla="*/ 2740 w 10340"/>
                <a:gd name="connsiteY47" fmla="*/ 364 h 10000"/>
                <a:gd name="connsiteX48" fmla="*/ 2989 w 10340"/>
                <a:gd name="connsiteY48" fmla="*/ 303 h 10000"/>
                <a:gd name="connsiteX49" fmla="*/ 3274 w 10340"/>
                <a:gd name="connsiteY49" fmla="*/ 242 h 10000"/>
                <a:gd name="connsiteX50" fmla="*/ 3594 w 10340"/>
                <a:gd name="connsiteY50" fmla="*/ 152 h 10000"/>
                <a:gd name="connsiteX51" fmla="*/ 3879 w 10340"/>
                <a:gd name="connsiteY51" fmla="*/ 61 h 10000"/>
                <a:gd name="connsiteX52" fmla="*/ 4128 w 10340"/>
                <a:gd name="connsiteY52" fmla="*/ 30 h 10000"/>
                <a:gd name="connsiteX53" fmla="*/ 4413 w 10340"/>
                <a:gd name="connsiteY53" fmla="*/ 0 h 10000"/>
                <a:gd name="connsiteX54" fmla="*/ 4662 w 10340"/>
                <a:gd name="connsiteY54" fmla="*/ 0 h 10000"/>
                <a:gd name="connsiteX55" fmla="*/ 4911 w 10340"/>
                <a:gd name="connsiteY55" fmla="*/ 61 h 10000"/>
                <a:gd name="connsiteX56" fmla="*/ 5160 w 10340"/>
                <a:gd name="connsiteY56" fmla="*/ 182 h 10000"/>
                <a:gd name="connsiteX57" fmla="*/ 5267 w 10340"/>
                <a:gd name="connsiteY57" fmla="*/ 273 h 10000"/>
                <a:gd name="connsiteX58" fmla="*/ 5445 w 10340"/>
                <a:gd name="connsiteY58" fmla="*/ 364 h 10000"/>
                <a:gd name="connsiteX59" fmla="*/ 5658 w 10340"/>
                <a:gd name="connsiteY59" fmla="*/ 455 h 10000"/>
                <a:gd name="connsiteX60" fmla="*/ 5801 w 10340"/>
                <a:gd name="connsiteY60" fmla="*/ 515 h 10000"/>
                <a:gd name="connsiteX61" fmla="*/ 6014 w 10340"/>
                <a:gd name="connsiteY61" fmla="*/ 576 h 10000"/>
                <a:gd name="connsiteX62" fmla="*/ 6192 w 10340"/>
                <a:gd name="connsiteY62" fmla="*/ 636 h 10000"/>
                <a:gd name="connsiteX63" fmla="*/ 6335 w 10340"/>
                <a:gd name="connsiteY63" fmla="*/ 727 h 10000"/>
                <a:gd name="connsiteX64" fmla="*/ 6512 w 10340"/>
                <a:gd name="connsiteY64" fmla="*/ 788 h 10000"/>
                <a:gd name="connsiteX65" fmla="*/ 6904 w 10340"/>
                <a:gd name="connsiteY65" fmla="*/ 1030 h 10000"/>
                <a:gd name="connsiteX66" fmla="*/ 7331 w 10340"/>
                <a:gd name="connsiteY66" fmla="*/ 1424 h 10000"/>
                <a:gd name="connsiteX67" fmla="*/ 7722 w 10340"/>
                <a:gd name="connsiteY67" fmla="*/ 1848 h 10000"/>
                <a:gd name="connsiteX68" fmla="*/ 8149 w 10340"/>
                <a:gd name="connsiteY68" fmla="*/ 2333 h 10000"/>
                <a:gd name="connsiteX69" fmla="*/ 8505 w 10340"/>
                <a:gd name="connsiteY69" fmla="*/ 2788 h 10000"/>
                <a:gd name="connsiteX70" fmla="*/ 8861 w 10340"/>
                <a:gd name="connsiteY70" fmla="*/ 3212 h 10000"/>
                <a:gd name="connsiteX71" fmla="*/ 9075 w 10340"/>
                <a:gd name="connsiteY71" fmla="*/ 3515 h 10000"/>
                <a:gd name="connsiteX72" fmla="*/ 9217 w 10340"/>
                <a:gd name="connsiteY72" fmla="*/ 3697 h 10000"/>
                <a:gd name="connsiteX73" fmla="*/ 9502 w 10340"/>
                <a:gd name="connsiteY73" fmla="*/ 4273 h 10000"/>
                <a:gd name="connsiteX74" fmla="*/ 8907 w 10340"/>
                <a:gd name="connsiteY74" fmla="*/ 4619 h 10000"/>
                <a:gd name="connsiteX75" fmla="*/ 9524 w 10340"/>
                <a:gd name="connsiteY75" fmla="*/ 6033 h 10000"/>
                <a:gd name="connsiteX76" fmla="*/ 9964 w 10340"/>
                <a:gd name="connsiteY76" fmla="*/ 6152 h 10000"/>
                <a:gd name="connsiteX77" fmla="*/ 10340 w 10340"/>
                <a:gd name="connsiteY77" fmla="*/ 6823 h 10000"/>
                <a:gd name="connsiteX78" fmla="*/ 10000 w 10340"/>
                <a:gd name="connsiteY78" fmla="*/ 7061 h 10000"/>
                <a:gd name="connsiteX79" fmla="*/ 9858 w 10340"/>
                <a:gd name="connsiteY79" fmla="*/ 7515 h 10000"/>
                <a:gd name="connsiteX80" fmla="*/ 9537 w 10340"/>
                <a:gd name="connsiteY80" fmla="*/ 7879 h 10000"/>
                <a:gd name="connsiteX81" fmla="*/ 9324 w 10340"/>
                <a:gd name="connsiteY81" fmla="*/ 8061 h 10000"/>
                <a:gd name="connsiteX82" fmla="*/ 9146 w 10340"/>
                <a:gd name="connsiteY82" fmla="*/ 8152 h 10000"/>
                <a:gd name="connsiteX83" fmla="*/ 8932 w 10340"/>
                <a:gd name="connsiteY83" fmla="*/ 8212 h 10000"/>
                <a:gd name="connsiteX84" fmla="*/ 8754 w 10340"/>
                <a:gd name="connsiteY84" fmla="*/ 8152 h 10000"/>
                <a:gd name="connsiteX85" fmla="*/ 8470 w 10340"/>
                <a:gd name="connsiteY85" fmla="*/ 8030 h 10000"/>
                <a:gd name="connsiteX86" fmla="*/ 8256 w 10340"/>
                <a:gd name="connsiteY86" fmla="*/ 8061 h 10000"/>
                <a:gd name="connsiteX87" fmla="*/ 8185 w 10340"/>
                <a:gd name="connsiteY87" fmla="*/ 8182 h 10000"/>
                <a:gd name="connsiteX88" fmla="*/ 8256 w 10340"/>
                <a:gd name="connsiteY88" fmla="*/ 8424 h 10000"/>
                <a:gd name="connsiteX89" fmla="*/ 8256 w 10340"/>
                <a:gd name="connsiteY89" fmla="*/ 8515 h 10000"/>
                <a:gd name="connsiteX90" fmla="*/ 8149 w 10340"/>
                <a:gd name="connsiteY90" fmla="*/ 8545 h 10000"/>
                <a:gd name="connsiteX91" fmla="*/ 8078 w 10340"/>
                <a:gd name="connsiteY91" fmla="*/ 8606 h 10000"/>
                <a:gd name="connsiteX92" fmla="*/ 8007 w 10340"/>
                <a:gd name="connsiteY92" fmla="*/ 8667 h 10000"/>
                <a:gd name="connsiteX93" fmla="*/ 8078 w 10340"/>
                <a:gd name="connsiteY93" fmla="*/ 8788 h 10000"/>
                <a:gd name="connsiteX94" fmla="*/ 8078 w 10340"/>
                <a:gd name="connsiteY94" fmla="*/ 8879 h 10000"/>
                <a:gd name="connsiteX95" fmla="*/ 8078 w 10340"/>
                <a:gd name="connsiteY95" fmla="*/ 9030 h 10000"/>
                <a:gd name="connsiteX96" fmla="*/ 8007 w 10340"/>
                <a:gd name="connsiteY96" fmla="*/ 9121 h 10000"/>
                <a:gd name="connsiteX97" fmla="*/ 7936 w 10340"/>
                <a:gd name="connsiteY97" fmla="*/ 9182 h 10000"/>
                <a:gd name="connsiteX98" fmla="*/ 7900 w 10340"/>
                <a:gd name="connsiteY98" fmla="*/ 9212 h 10000"/>
                <a:gd name="connsiteX99" fmla="*/ 7829 w 10340"/>
                <a:gd name="connsiteY99" fmla="*/ 9273 h 10000"/>
                <a:gd name="connsiteX100" fmla="*/ 7687 w 10340"/>
                <a:gd name="connsiteY100" fmla="*/ 9303 h 10000"/>
                <a:gd name="connsiteX0" fmla="*/ 7715 w 10368"/>
                <a:gd name="connsiteY0" fmla="*/ 9303 h 10000"/>
                <a:gd name="connsiteX1" fmla="*/ 7395 w 10368"/>
                <a:gd name="connsiteY1" fmla="*/ 9455 h 10000"/>
                <a:gd name="connsiteX2" fmla="*/ 7039 w 10368"/>
                <a:gd name="connsiteY2" fmla="*/ 9636 h 10000"/>
                <a:gd name="connsiteX3" fmla="*/ 6647 w 10368"/>
                <a:gd name="connsiteY3" fmla="*/ 9758 h 10000"/>
                <a:gd name="connsiteX4" fmla="*/ 6327 w 10368"/>
                <a:gd name="connsiteY4" fmla="*/ 9909 h 10000"/>
                <a:gd name="connsiteX5" fmla="*/ 5971 w 10368"/>
                <a:gd name="connsiteY5" fmla="*/ 10000 h 10000"/>
                <a:gd name="connsiteX6" fmla="*/ 5580 w 10368"/>
                <a:gd name="connsiteY6" fmla="*/ 10000 h 10000"/>
                <a:gd name="connsiteX7" fmla="*/ 5224 w 10368"/>
                <a:gd name="connsiteY7" fmla="*/ 9939 h 10000"/>
                <a:gd name="connsiteX8" fmla="*/ 4903 w 10368"/>
                <a:gd name="connsiteY8" fmla="*/ 9788 h 10000"/>
                <a:gd name="connsiteX9" fmla="*/ 4583 w 10368"/>
                <a:gd name="connsiteY9" fmla="*/ 9545 h 10000"/>
                <a:gd name="connsiteX10" fmla="*/ 4370 w 10368"/>
                <a:gd name="connsiteY10" fmla="*/ 9242 h 10000"/>
                <a:gd name="connsiteX11" fmla="*/ 4227 w 10368"/>
                <a:gd name="connsiteY11" fmla="*/ 9000 h 10000"/>
                <a:gd name="connsiteX12" fmla="*/ 4156 w 10368"/>
                <a:gd name="connsiteY12" fmla="*/ 8909 h 10000"/>
                <a:gd name="connsiteX13" fmla="*/ 4049 w 10368"/>
                <a:gd name="connsiteY13" fmla="*/ 9030 h 10000"/>
                <a:gd name="connsiteX14" fmla="*/ 3871 w 10368"/>
                <a:gd name="connsiteY14" fmla="*/ 9091 h 10000"/>
                <a:gd name="connsiteX15" fmla="*/ 3658 w 10368"/>
                <a:gd name="connsiteY15" fmla="*/ 9091 h 10000"/>
                <a:gd name="connsiteX16" fmla="*/ 3516 w 10368"/>
                <a:gd name="connsiteY16" fmla="*/ 9030 h 10000"/>
                <a:gd name="connsiteX17" fmla="*/ 3124 w 10368"/>
                <a:gd name="connsiteY17" fmla="*/ 8727 h 10000"/>
                <a:gd name="connsiteX18" fmla="*/ 2875 w 10368"/>
                <a:gd name="connsiteY18" fmla="*/ 8364 h 10000"/>
                <a:gd name="connsiteX19" fmla="*/ 2626 w 10368"/>
                <a:gd name="connsiteY19" fmla="*/ 7939 h 10000"/>
                <a:gd name="connsiteX20" fmla="*/ 2341 w 10368"/>
                <a:gd name="connsiteY20" fmla="*/ 7606 h 10000"/>
                <a:gd name="connsiteX21" fmla="*/ 2306 w 10368"/>
                <a:gd name="connsiteY21" fmla="*/ 7606 h 10000"/>
                <a:gd name="connsiteX22" fmla="*/ 2270 w 10368"/>
                <a:gd name="connsiteY22" fmla="*/ 7576 h 10000"/>
                <a:gd name="connsiteX23" fmla="*/ 2199 w 10368"/>
                <a:gd name="connsiteY23" fmla="*/ 7576 h 10000"/>
                <a:gd name="connsiteX24" fmla="*/ 2092 w 10368"/>
                <a:gd name="connsiteY24" fmla="*/ 7515 h 10000"/>
                <a:gd name="connsiteX25" fmla="*/ 1772 w 10368"/>
                <a:gd name="connsiteY25" fmla="*/ 7303 h 10000"/>
                <a:gd name="connsiteX26" fmla="*/ 1416 w 10368"/>
                <a:gd name="connsiteY26" fmla="*/ 7030 h 10000"/>
                <a:gd name="connsiteX27" fmla="*/ 1096 w 10368"/>
                <a:gd name="connsiteY27" fmla="*/ 6727 h 10000"/>
                <a:gd name="connsiteX28" fmla="*/ 918 w 10368"/>
                <a:gd name="connsiteY28" fmla="*/ 6364 h 10000"/>
                <a:gd name="connsiteX29" fmla="*/ 633 w 10368"/>
                <a:gd name="connsiteY29" fmla="*/ 5667 h 10000"/>
                <a:gd name="connsiteX30" fmla="*/ 1022 w 10368"/>
                <a:gd name="connsiteY30" fmla="*/ 5242 h 10000"/>
                <a:gd name="connsiteX31" fmla="*/ 135 w 10368"/>
                <a:gd name="connsiteY31" fmla="*/ 4394 h 10000"/>
                <a:gd name="connsiteX32" fmla="*/ 517 w 10368"/>
                <a:gd name="connsiteY32" fmla="*/ 3866 h 10000"/>
                <a:gd name="connsiteX33" fmla="*/ 28 w 10368"/>
                <a:gd name="connsiteY33" fmla="*/ 3273 h 10000"/>
                <a:gd name="connsiteX34" fmla="*/ 766 w 10368"/>
                <a:gd name="connsiteY34" fmla="*/ 2988 h 10000"/>
                <a:gd name="connsiteX35" fmla="*/ 170 w 10368"/>
                <a:gd name="connsiteY35" fmla="*/ 2545 h 10000"/>
                <a:gd name="connsiteX36" fmla="*/ 8 w 10368"/>
                <a:gd name="connsiteY36" fmla="*/ 1513 h 10000"/>
                <a:gd name="connsiteX37" fmla="*/ 562 w 10368"/>
                <a:gd name="connsiteY37" fmla="*/ 1848 h 10000"/>
                <a:gd name="connsiteX38" fmla="*/ 811 w 10368"/>
                <a:gd name="connsiteY38" fmla="*/ 1515 h 10000"/>
                <a:gd name="connsiteX39" fmla="*/ 1096 w 10368"/>
                <a:gd name="connsiteY39" fmla="*/ 1242 h 10000"/>
                <a:gd name="connsiteX40" fmla="*/ 1416 w 10368"/>
                <a:gd name="connsiteY40" fmla="*/ 970 h 10000"/>
                <a:gd name="connsiteX41" fmla="*/ 1558 w 10368"/>
                <a:gd name="connsiteY41" fmla="*/ 818 h 10000"/>
                <a:gd name="connsiteX42" fmla="*/ 1772 w 10368"/>
                <a:gd name="connsiteY42" fmla="*/ 727 h 10000"/>
                <a:gd name="connsiteX43" fmla="*/ 1950 w 10368"/>
                <a:gd name="connsiteY43" fmla="*/ 636 h 10000"/>
                <a:gd name="connsiteX44" fmla="*/ 2163 w 10368"/>
                <a:gd name="connsiteY44" fmla="*/ 545 h 10000"/>
                <a:gd name="connsiteX45" fmla="*/ 2341 w 10368"/>
                <a:gd name="connsiteY45" fmla="*/ 485 h 10000"/>
                <a:gd name="connsiteX46" fmla="*/ 2555 w 10368"/>
                <a:gd name="connsiteY46" fmla="*/ 394 h 10000"/>
                <a:gd name="connsiteX47" fmla="*/ 2768 w 10368"/>
                <a:gd name="connsiteY47" fmla="*/ 364 h 10000"/>
                <a:gd name="connsiteX48" fmla="*/ 3017 w 10368"/>
                <a:gd name="connsiteY48" fmla="*/ 303 h 10000"/>
                <a:gd name="connsiteX49" fmla="*/ 3302 w 10368"/>
                <a:gd name="connsiteY49" fmla="*/ 242 h 10000"/>
                <a:gd name="connsiteX50" fmla="*/ 3622 w 10368"/>
                <a:gd name="connsiteY50" fmla="*/ 152 h 10000"/>
                <a:gd name="connsiteX51" fmla="*/ 3907 w 10368"/>
                <a:gd name="connsiteY51" fmla="*/ 61 h 10000"/>
                <a:gd name="connsiteX52" fmla="*/ 4156 w 10368"/>
                <a:gd name="connsiteY52" fmla="*/ 30 h 10000"/>
                <a:gd name="connsiteX53" fmla="*/ 4441 w 10368"/>
                <a:gd name="connsiteY53" fmla="*/ 0 h 10000"/>
                <a:gd name="connsiteX54" fmla="*/ 4690 w 10368"/>
                <a:gd name="connsiteY54" fmla="*/ 0 h 10000"/>
                <a:gd name="connsiteX55" fmla="*/ 4939 w 10368"/>
                <a:gd name="connsiteY55" fmla="*/ 61 h 10000"/>
                <a:gd name="connsiteX56" fmla="*/ 5188 w 10368"/>
                <a:gd name="connsiteY56" fmla="*/ 182 h 10000"/>
                <a:gd name="connsiteX57" fmla="*/ 5295 w 10368"/>
                <a:gd name="connsiteY57" fmla="*/ 273 h 10000"/>
                <a:gd name="connsiteX58" fmla="*/ 5473 w 10368"/>
                <a:gd name="connsiteY58" fmla="*/ 364 h 10000"/>
                <a:gd name="connsiteX59" fmla="*/ 5686 w 10368"/>
                <a:gd name="connsiteY59" fmla="*/ 455 h 10000"/>
                <a:gd name="connsiteX60" fmla="*/ 5829 w 10368"/>
                <a:gd name="connsiteY60" fmla="*/ 515 h 10000"/>
                <a:gd name="connsiteX61" fmla="*/ 6042 w 10368"/>
                <a:gd name="connsiteY61" fmla="*/ 576 h 10000"/>
                <a:gd name="connsiteX62" fmla="*/ 6220 w 10368"/>
                <a:gd name="connsiteY62" fmla="*/ 636 h 10000"/>
                <a:gd name="connsiteX63" fmla="*/ 6363 w 10368"/>
                <a:gd name="connsiteY63" fmla="*/ 727 h 10000"/>
                <a:gd name="connsiteX64" fmla="*/ 6540 w 10368"/>
                <a:gd name="connsiteY64" fmla="*/ 788 h 10000"/>
                <a:gd name="connsiteX65" fmla="*/ 6932 w 10368"/>
                <a:gd name="connsiteY65" fmla="*/ 1030 h 10000"/>
                <a:gd name="connsiteX66" fmla="*/ 7359 w 10368"/>
                <a:gd name="connsiteY66" fmla="*/ 1424 h 10000"/>
                <a:gd name="connsiteX67" fmla="*/ 7750 w 10368"/>
                <a:gd name="connsiteY67" fmla="*/ 1848 h 10000"/>
                <a:gd name="connsiteX68" fmla="*/ 8177 w 10368"/>
                <a:gd name="connsiteY68" fmla="*/ 2333 h 10000"/>
                <a:gd name="connsiteX69" fmla="*/ 8533 w 10368"/>
                <a:gd name="connsiteY69" fmla="*/ 2788 h 10000"/>
                <a:gd name="connsiteX70" fmla="*/ 8889 w 10368"/>
                <a:gd name="connsiteY70" fmla="*/ 3212 h 10000"/>
                <a:gd name="connsiteX71" fmla="*/ 9103 w 10368"/>
                <a:gd name="connsiteY71" fmla="*/ 3515 h 10000"/>
                <a:gd name="connsiteX72" fmla="*/ 9245 w 10368"/>
                <a:gd name="connsiteY72" fmla="*/ 3697 h 10000"/>
                <a:gd name="connsiteX73" fmla="*/ 9530 w 10368"/>
                <a:gd name="connsiteY73" fmla="*/ 4273 h 10000"/>
                <a:gd name="connsiteX74" fmla="*/ 8935 w 10368"/>
                <a:gd name="connsiteY74" fmla="*/ 4619 h 10000"/>
                <a:gd name="connsiteX75" fmla="*/ 9552 w 10368"/>
                <a:gd name="connsiteY75" fmla="*/ 6033 h 10000"/>
                <a:gd name="connsiteX76" fmla="*/ 9992 w 10368"/>
                <a:gd name="connsiteY76" fmla="*/ 6152 h 10000"/>
                <a:gd name="connsiteX77" fmla="*/ 10368 w 10368"/>
                <a:gd name="connsiteY77" fmla="*/ 6823 h 10000"/>
                <a:gd name="connsiteX78" fmla="*/ 10028 w 10368"/>
                <a:gd name="connsiteY78" fmla="*/ 7061 h 10000"/>
                <a:gd name="connsiteX79" fmla="*/ 9886 w 10368"/>
                <a:gd name="connsiteY79" fmla="*/ 7515 h 10000"/>
                <a:gd name="connsiteX80" fmla="*/ 9565 w 10368"/>
                <a:gd name="connsiteY80" fmla="*/ 7879 h 10000"/>
                <a:gd name="connsiteX81" fmla="*/ 9352 w 10368"/>
                <a:gd name="connsiteY81" fmla="*/ 8061 h 10000"/>
                <a:gd name="connsiteX82" fmla="*/ 9174 w 10368"/>
                <a:gd name="connsiteY82" fmla="*/ 8152 h 10000"/>
                <a:gd name="connsiteX83" fmla="*/ 8960 w 10368"/>
                <a:gd name="connsiteY83" fmla="*/ 8212 h 10000"/>
                <a:gd name="connsiteX84" fmla="*/ 8782 w 10368"/>
                <a:gd name="connsiteY84" fmla="*/ 8152 h 10000"/>
                <a:gd name="connsiteX85" fmla="*/ 8498 w 10368"/>
                <a:gd name="connsiteY85" fmla="*/ 8030 h 10000"/>
                <a:gd name="connsiteX86" fmla="*/ 8284 w 10368"/>
                <a:gd name="connsiteY86" fmla="*/ 8061 h 10000"/>
                <a:gd name="connsiteX87" fmla="*/ 8213 w 10368"/>
                <a:gd name="connsiteY87" fmla="*/ 8182 h 10000"/>
                <a:gd name="connsiteX88" fmla="*/ 8284 w 10368"/>
                <a:gd name="connsiteY88" fmla="*/ 8424 h 10000"/>
                <a:gd name="connsiteX89" fmla="*/ 8284 w 10368"/>
                <a:gd name="connsiteY89" fmla="*/ 8515 h 10000"/>
                <a:gd name="connsiteX90" fmla="*/ 8177 w 10368"/>
                <a:gd name="connsiteY90" fmla="*/ 8545 h 10000"/>
                <a:gd name="connsiteX91" fmla="*/ 8106 w 10368"/>
                <a:gd name="connsiteY91" fmla="*/ 8606 h 10000"/>
                <a:gd name="connsiteX92" fmla="*/ 8035 w 10368"/>
                <a:gd name="connsiteY92" fmla="*/ 8667 h 10000"/>
                <a:gd name="connsiteX93" fmla="*/ 8106 w 10368"/>
                <a:gd name="connsiteY93" fmla="*/ 8788 h 10000"/>
                <a:gd name="connsiteX94" fmla="*/ 8106 w 10368"/>
                <a:gd name="connsiteY94" fmla="*/ 8879 h 10000"/>
                <a:gd name="connsiteX95" fmla="*/ 8106 w 10368"/>
                <a:gd name="connsiteY95" fmla="*/ 9030 h 10000"/>
                <a:gd name="connsiteX96" fmla="*/ 8035 w 10368"/>
                <a:gd name="connsiteY96" fmla="*/ 9121 h 10000"/>
                <a:gd name="connsiteX97" fmla="*/ 7964 w 10368"/>
                <a:gd name="connsiteY97" fmla="*/ 9182 h 10000"/>
                <a:gd name="connsiteX98" fmla="*/ 7928 w 10368"/>
                <a:gd name="connsiteY98" fmla="*/ 9212 h 10000"/>
                <a:gd name="connsiteX99" fmla="*/ 7857 w 10368"/>
                <a:gd name="connsiteY99" fmla="*/ 9273 h 10000"/>
                <a:gd name="connsiteX100" fmla="*/ 7715 w 10368"/>
                <a:gd name="connsiteY100" fmla="*/ 9303 h 10000"/>
                <a:gd name="connsiteX0" fmla="*/ 7715 w 10368"/>
                <a:gd name="connsiteY0" fmla="*/ 9303 h 10000"/>
                <a:gd name="connsiteX1" fmla="*/ 7395 w 10368"/>
                <a:gd name="connsiteY1" fmla="*/ 9455 h 10000"/>
                <a:gd name="connsiteX2" fmla="*/ 7039 w 10368"/>
                <a:gd name="connsiteY2" fmla="*/ 9636 h 10000"/>
                <a:gd name="connsiteX3" fmla="*/ 6647 w 10368"/>
                <a:gd name="connsiteY3" fmla="*/ 9758 h 10000"/>
                <a:gd name="connsiteX4" fmla="*/ 6327 w 10368"/>
                <a:gd name="connsiteY4" fmla="*/ 9909 h 10000"/>
                <a:gd name="connsiteX5" fmla="*/ 5971 w 10368"/>
                <a:gd name="connsiteY5" fmla="*/ 10000 h 10000"/>
                <a:gd name="connsiteX6" fmla="*/ 5580 w 10368"/>
                <a:gd name="connsiteY6" fmla="*/ 10000 h 10000"/>
                <a:gd name="connsiteX7" fmla="*/ 5224 w 10368"/>
                <a:gd name="connsiteY7" fmla="*/ 9939 h 10000"/>
                <a:gd name="connsiteX8" fmla="*/ 4903 w 10368"/>
                <a:gd name="connsiteY8" fmla="*/ 9788 h 10000"/>
                <a:gd name="connsiteX9" fmla="*/ 4583 w 10368"/>
                <a:gd name="connsiteY9" fmla="*/ 9545 h 10000"/>
                <a:gd name="connsiteX10" fmla="*/ 4370 w 10368"/>
                <a:gd name="connsiteY10" fmla="*/ 9242 h 10000"/>
                <a:gd name="connsiteX11" fmla="*/ 4227 w 10368"/>
                <a:gd name="connsiteY11" fmla="*/ 9000 h 10000"/>
                <a:gd name="connsiteX12" fmla="*/ 4156 w 10368"/>
                <a:gd name="connsiteY12" fmla="*/ 8909 h 10000"/>
                <a:gd name="connsiteX13" fmla="*/ 4049 w 10368"/>
                <a:gd name="connsiteY13" fmla="*/ 9030 h 10000"/>
                <a:gd name="connsiteX14" fmla="*/ 3871 w 10368"/>
                <a:gd name="connsiteY14" fmla="*/ 9091 h 10000"/>
                <a:gd name="connsiteX15" fmla="*/ 3658 w 10368"/>
                <a:gd name="connsiteY15" fmla="*/ 9091 h 10000"/>
                <a:gd name="connsiteX16" fmla="*/ 3516 w 10368"/>
                <a:gd name="connsiteY16" fmla="*/ 9030 h 10000"/>
                <a:gd name="connsiteX17" fmla="*/ 3124 w 10368"/>
                <a:gd name="connsiteY17" fmla="*/ 8727 h 10000"/>
                <a:gd name="connsiteX18" fmla="*/ 2875 w 10368"/>
                <a:gd name="connsiteY18" fmla="*/ 8364 h 10000"/>
                <a:gd name="connsiteX19" fmla="*/ 2626 w 10368"/>
                <a:gd name="connsiteY19" fmla="*/ 7939 h 10000"/>
                <a:gd name="connsiteX20" fmla="*/ 2341 w 10368"/>
                <a:gd name="connsiteY20" fmla="*/ 7606 h 10000"/>
                <a:gd name="connsiteX21" fmla="*/ 2306 w 10368"/>
                <a:gd name="connsiteY21" fmla="*/ 7606 h 10000"/>
                <a:gd name="connsiteX22" fmla="*/ 2270 w 10368"/>
                <a:gd name="connsiteY22" fmla="*/ 7576 h 10000"/>
                <a:gd name="connsiteX23" fmla="*/ 2199 w 10368"/>
                <a:gd name="connsiteY23" fmla="*/ 7576 h 10000"/>
                <a:gd name="connsiteX24" fmla="*/ 2092 w 10368"/>
                <a:gd name="connsiteY24" fmla="*/ 7515 h 10000"/>
                <a:gd name="connsiteX25" fmla="*/ 1772 w 10368"/>
                <a:gd name="connsiteY25" fmla="*/ 7303 h 10000"/>
                <a:gd name="connsiteX26" fmla="*/ 1416 w 10368"/>
                <a:gd name="connsiteY26" fmla="*/ 7030 h 10000"/>
                <a:gd name="connsiteX27" fmla="*/ 1096 w 10368"/>
                <a:gd name="connsiteY27" fmla="*/ 6727 h 10000"/>
                <a:gd name="connsiteX28" fmla="*/ 918 w 10368"/>
                <a:gd name="connsiteY28" fmla="*/ 6364 h 10000"/>
                <a:gd name="connsiteX29" fmla="*/ 633 w 10368"/>
                <a:gd name="connsiteY29" fmla="*/ 5667 h 10000"/>
                <a:gd name="connsiteX30" fmla="*/ 1022 w 10368"/>
                <a:gd name="connsiteY30" fmla="*/ 5242 h 10000"/>
                <a:gd name="connsiteX31" fmla="*/ 135 w 10368"/>
                <a:gd name="connsiteY31" fmla="*/ 4394 h 10000"/>
                <a:gd name="connsiteX32" fmla="*/ 517 w 10368"/>
                <a:gd name="connsiteY32" fmla="*/ 3866 h 10000"/>
                <a:gd name="connsiteX33" fmla="*/ 28 w 10368"/>
                <a:gd name="connsiteY33" fmla="*/ 3273 h 10000"/>
                <a:gd name="connsiteX34" fmla="*/ 766 w 10368"/>
                <a:gd name="connsiteY34" fmla="*/ 2988 h 10000"/>
                <a:gd name="connsiteX35" fmla="*/ 170 w 10368"/>
                <a:gd name="connsiteY35" fmla="*/ 2545 h 10000"/>
                <a:gd name="connsiteX36" fmla="*/ 8 w 10368"/>
                <a:gd name="connsiteY36" fmla="*/ 1513 h 10000"/>
                <a:gd name="connsiteX37" fmla="*/ 562 w 10368"/>
                <a:gd name="connsiteY37" fmla="*/ 1848 h 10000"/>
                <a:gd name="connsiteX38" fmla="*/ 811 w 10368"/>
                <a:gd name="connsiteY38" fmla="*/ 1515 h 10000"/>
                <a:gd name="connsiteX39" fmla="*/ 1309 w 10368"/>
                <a:gd name="connsiteY39" fmla="*/ 700 h 10000"/>
                <a:gd name="connsiteX40" fmla="*/ 1416 w 10368"/>
                <a:gd name="connsiteY40" fmla="*/ 970 h 10000"/>
                <a:gd name="connsiteX41" fmla="*/ 1558 w 10368"/>
                <a:gd name="connsiteY41" fmla="*/ 818 h 10000"/>
                <a:gd name="connsiteX42" fmla="*/ 1772 w 10368"/>
                <a:gd name="connsiteY42" fmla="*/ 727 h 10000"/>
                <a:gd name="connsiteX43" fmla="*/ 1950 w 10368"/>
                <a:gd name="connsiteY43" fmla="*/ 636 h 10000"/>
                <a:gd name="connsiteX44" fmla="*/ 2163 w 10368"/>
                <a:gd name="connsiteY44" fmla="*/ 545 h 10000"/>
                <a:gd name="connsiteX45" fmla="*/ 2341 w 10368"/>
                <a:gd name="connsiteY45" fmla="*/ 485 h 10000"/>
                <a:gd name="connsiteX46" fmla="*/ 2555 w 10368"/>
                <a:gd name="connsiteY46" fmla="*/ 394 h 10000"/>
                <a:gd name="connsiteX47" fmla="*/ 2768 w 10368"/>
                <a:gd name="connsiteY47" fmla="*/ 364 h 10000"/>
                <a:gd name="connsiteX48" fmla="*/ 3017 w 10368"/>
                <a:gd name="connsiteY48" fmla="*/ 303 h 10000"/>
                <a:gd name="connsiteX49" fmla="*/ 3302 w 10368"/>
                <a:gd name="connsiteY49" fmla="*/ 242 h 10000"/>
                <a:gd name="connsiteX50" fmla="*/ 3622 w 10368"/>
                <a:gd name="connsiteY50" fmla="*/ 152 h 10000"/>
                <a:gd name="connsiteX51" fmla="*/ 3907 w 10368"/>
                <a:gd name="connsiteY51" fmla="*/ 61 h 10000"/>
                <a:gd name="connsiteX52" fmla="*/ 4156 w 10368"/>
                <a:gd name="connsiteY52" fmla="*/ 30 h 10000"/>
                <a:gd name="connsiteX53" fmla="*/ 4441 w 10368"/>
                <a:gd name="connsiteY53" fmla="*/ 0 h 10000"/>
                <a:gd name="connsiteX54" fmla="*/ 4690 w 10368"/>
                <a:gd name="connsiteY54" fmla="*/ 0 h 10000"/>
                <a:gd name="connsiteX55" fmla="*/ 4939 w 10368"/>
                <a:gd name="connsiteY55" fmla="*/ 61 h 10000"/>
                <a:gd name="connsiteX56" fmla="*/ 5188 w 10368"/>
                <a:gd name="connsiteY56" fmla="*/ 182 h 10000"/>
                <a:gd name="connsiteX57" fmla="*/ 5295 w 10368"/>
                <a:gd name="connsiteY57" fmla="*/ 273 h 10000"/>
                <a:gd name="connsiteX58" fmla="*/ 5473 w 10368"/>
                <a:gd name="connsiteY58" fmla="*/ 364 h 10000"/>
                <a:gd name="connsiteX59" fmla="*/ 5686 w 10368"/>
                <a:gd name="connsiteY59" fmla="*/ 455 h 10000"/>
                <a:gd name="connsiteX60" fmla="*/ 5829 w 10368"/>
                <a:gd name="connsiteY60" fmla="*/ 515 h 10000"/>
                <a:gd name="connsiteX61" fmla="*/ 6042 w 10368"/>
                <a:gd name="connsiteY61" fmla="*/ 576 h 10000"/>
                <a:gd name="connsiteX62" fmla="*/ 6220 w 10368"/>
                <a:gd name="connsiteY62" fmla="*/ 636 h 10000"/>
                <a:gd name="connsiteX63" fmla="*/ 6363 w 10368"/>
                <a:gd name="connsiteY63" fmla="*/ 727 h 10000"/>
                <a:gd name="connsiteX64" fmla="*/ 6540 w 10368"/>
                <a:gd name="connsiteY64" fmla="*/ 788 h 10000"/>
                <a:gd name="connsiteX65" fmla="*/ 6932 w 10368"/>
                <a:gd name="connsiteY65" fmla="*/ 1030 h 10000"/>
                <a:gd name="connsiteX66" fmla="*/ 7359 w 10368"/>
                <a:gd name="connsiteY66" fmla="*/ 1424 h 10000"/>
                <a:gd name="connsiteX67" fmla="*/ 7750 w 10368"/>
                <a:gd name="connsiteY67" fmla="*/ 1848 h 10000"/>
                <a:gd name="connsiteX68" fmla="*/ 8177 w 10368"/>
                <a:gd name="connsiteY68" fmla="*/ 2333 h 10000"/>
                <a:gd name="connsiteX69" fmla="*/ 8533 w 10368"/>
                <a:gd name="connsiteY69" fmla="*/ 2788 h 10000"/>
                <a:gd name="connsiteX70" fmla="*/ 8889 w 10368"/>
                <a:gd name="connsiteY70" fmla="*/ 3212 h 10000"/>
                <a:gd name="connsiteX71" fmla="*/ 9103 w 10368"/>
                <a:gd name="connsiteY71" fmla="*/ 3515 h 10000"/>
                <a:gd name="connsiteX72" fmla="*/ 9245 w 10368"/>
                <a:gd name="connsiteY72" fmla="*/ 3697 h 10000"/>
                <a:gd name="connsiteX73" fmla="*/ 9530 w 10368"/>
                <a:gd name="connsiteY73" fmla="*/ 4273 h 10000"/>
                <a:gd name="connsiteX74" fmla="*/ 8935 w 10368"/>
                <a:gd name="connsiteY74" fmla="*/ 4619 h 10000"/>
                <a:gd name="connsiteX75" fmla="*/ 9552 w 10368"/>
                <a:gd name="connsiteY75" fmla="*/ 6033 h 10000"/>
                <a:gd name="connsiteX76" fmla="*/ 9992 w 10368"/>
                <a:gd name="connsiteY76" fmla="*/ 6152 h 10000"/>
                <a:gd name="connsiteX77" fmla="*/ 10368 w 10368"/>
                <a:gd name="connsiteY77" fmla="*/ 6823 h 10000"/>
                <a:gd name="connsiteX78" fmla="*/ 10028 w 10368"/>
                <a:gd name="connsiteY78" fmla="*/ 7061 h 10000"/>
                <a:gd name="connsiteX79" fmla="*/ 9886 w 10368"/>
                <a:gd name="connsiteY79" fmla="*/ 7515 h 10000"/>
                <a:gd name="connsiteX80" fmla="*/ 9565 w 10368"/>
                <a:gd name="connsiteY80" fmla="*/ 7879 h 10000"/>
                <a:gd name="connsiteX81" fmla="*/ 9352 w 10368"/>
                <a:gd name="connsiteY81" fmla="*/ 8061 h 10000"/>
                <a:gd name="connsiteX82" fmla="*/ 9174 w 10368"/>
                <a:gd name="connsiteY82" fmla="*/ 8152 h 10000"/>
                <a:gd name="connsiteX83" fmla="*/ 8960 w 10368"/>
                <a:gd name="connsiteY83" fmla="*/ 8212 h 10000"/>
                <a:gd name="connsiteX84" fmla="*/ 8782 w 10368"/>
                <a:gd name="connsiteY84" fmla="*/ 8152 h 10000"/>
                <a:gd name="connsiteX85" fmla="*/ 8498 w 10368"/>
                <a:gd name="connsiteY85" fmla="*/ 8030 h 10000"/>
                <a:gd name="connsiteX86" fmla="*/ 8284 w 10368"/>
                <a:gd name="connsiteY86" fmla="*/ 8061 h 10000"/>
                <a:gd name="connsiteX87" fmla="*/ 8213 w 10368"/>
                <a:gd name="connsiteY87" fmla="*/ 8182 h 10000"/>
                <a:gd name="connsiteX88" fmla="*/ 8284 w 10368"/>
                <a:gd name="connsiteY88" fmla="*/ 8424 h 10000"/>
                <a:gd name="connsiteX89" fmla="*/ 8284 w 10368"/>
                <a:gd name="connsiteY89" fmla="*/ 8515 h 10000"/>
                <a:gd name="connsiteX90" fmla="*/ 8177 w 10368"/>
                <a:gd name="connsiteY90" fmla="*/ 8545 h 10000"/>
                <a:gd name="connsiteX91" fmla="*/ 8106 w 10368"/>
                <a:gd name="connsiteY91" fmla="*/ 8606 h 10000"/>
                <a:gd name="connsiteX92" fmla="*/ 8035 w 10368"/>
                <a:gd name="connsiteY92" fmla="*/ 8667 h 10000"/>
                <a:gd name="connsiteX93" fmla="*/ 8106 w 10368"/>
                <a:gd name="connsiteY93" fmla="*/ 8788 h 10000"/>
                <a:gd name="connsiteX94" fmla="*/ 8106 w 10368"/>
                <a:gd name="connsiteY94" fmla="*/ 8879 h 10000"/>
                <a:gd name="connsiteX95" fmla="*/ 8106 w 10368"/>
                <a:gd name="connsiteY95" fmla="*/ 9030 h 10000"/>
                <a:gd name="connsiteX96" fmla="*/ 8035 w 10368"/>
                <a:gd name="connsiteY96" fmla="*/ 9121 h 10000"/>
                <a:gd name="connsiteX97" fmla="*/ 7964 w 10368"/>
                <a:gd name="connsiteY97" fmla="*/ 9182 h 10000"/>
                <a:gd name="connsiteX98" fmla="*/ 7928 w 10368"/>
                <a:gd name="connsiteY98" fmla="*/ 9212 h 10000"/>
                <a:gd name="connsiteX99" fmla="*/ 7857 w 10368"/>
                <a:gd name="connsiteY99" fmla="*/ 9273 h 10000"/>
                <a:gd name="connsiteX100" fmla="*/ 7715 w 10368"/>
                <a:gd name="connsiteY100" fmla="*/ 9303 h 10000"/>
                <a:gd name="connsiteX0" fmla="*/ 7715 w 10368"/>
                <a:gd name="connsiteY0" fmla="*/ 9303 h 10000"/>
                <a:gd name="connsiteX1" fmla="*/ 7395 w 10368"/>
                <a:gd name="connsiteY1" fmla="*/ 9455 h 10000"/>
                <a:gd name="connsiteX2" fmla="*/ 7039 w 10368"/>
                <a:gd name="connsiteY2" fmla="*/ 9636 h 10000"/>
                <a:gd name="connsiteX3" fmla="*/ 6647 w 10368"/>
                <a:gd name="connsiteY3" fmla="*/ 9758 h 10000"/>
                <a:gd name="connsiteX4" fmla="*/ 6327 w 10368"/>
                <a:gd name="connsiteY4" fmla="*/ 9909 h 10000"/>
                <a:gd name="connsiteX5" fmla="*/ 5971 w 10368"/>
                <a:gd name="connsiteY5" fmla="*/ 10000 h 10000"/>
                <a:gd name="connsiteX6" fmla="*/ 5580 w 10368"/>
                <a:gd name="connsiteY6" fmla="*/ 10000 h 10000"/>
                <a:gd name="connsiteX7" fmla="*/ 5224 w 10368"/>
                <a:gd name="connsiteY7" fmla="*/ 9939 h 10000"/>
                <a:gd name="connsiteX8" fmla="*/ 4903 w 10368"/>
                <a:gd name="connsiteY8" fmla="*/ 9788 h 10000"/>
                <a:gd name="connsiteX9" fmla="*/ 4583 w 10368"/>
                <a:gd name="connsiteY9" fmla="*/ 9545 h 10000"/>
                <a:gd name="connsiteX10" fmla="*/ 4370 w 10368"/>
                <a:gd name="connsiteY10" fmla="*/ 9242 h 10000"/>
                <a:gd name="connsiteX11" fmla="*/ 4227 w 10368"/>
                <a:gd name="connsiteY11" fmla="*/ 9000 h 10000"/>
                <a:gd name="connsiteX12" fmla="*/ 4156 w 10368"/>
                <a:gd name="connsiteY12" fmla="*/ 8909 h 10000"/>
                <a:gd name="connsiteX13" fmla="*/ 4049 w 10368"/>
                <a:gd name="connsiteY13" fmla="*/ 9030 h 10000"/>
                <a:gd name="connsiteX14" fmla="*/ 3871 w 10368"/>
                <a:gd name="connsiteY14" fmla="*/ 9091 h 10000"/>
                <a:gd name="connsiteX15" fmla="*/ 3658 w 10368"/>
                <a:gd name="connsiteY15" fmla="*/ 9091 h 10000"/>
                <a:gd name="connsiteX16" fmla="*/ 3516 w 10368"/>
                <a:gd name="connsiteY16" fmla="*/ 9030 h 10000"/>
                <a:gd name="connsiteX17" fmla="*/ 3124 w 10368"/>
                <a:gd name="connsiteY17" fmla="*/ 8727 h 10000"/>
                <a:gd name="connsiteX18" fmla="*/ 2875 w 10368"/>
                <a:gd name="connsiteY18" fmla="*/ 8364 h 10000"/>
                <a:gd name="connsiteX19" fmla="*/ 2626 w 10368"/>
                <a:gd name="connsiteY19" fmla="*/ 7939 h 10000"/>
                <a:gd name="connsiteX20" fmla="*/ 2341 w 10368"/>
                <a:gd name="connsiteY20" fmla="*/ 7606 h 10000"/>
                <a:gd name="connsiteX21" fmla="*/ 2306 w 10368"/>
                <a:gd name="connsiteY21" fmla="*/ 7606 h 10000"/>
                <a:gd name="connsiteX22" fmla="*/ 2270 w 10368"/>
                <a:gd name="connsiteY22" fmla="*/ 7576 h 10000"/>
                <a:gd name="connsiteX23" fmla="*/ 2199 w 10368"/>
                <a:gd name="connsiteY23" fmla="*/ 7576 h 10000"/>
                <a:gd name="connsiteX24" fmla="*/ 2092 w 10368"/>
                <a:gd name="connsiteY24" fmla="*/ 7515 h 10000"/>
                <a:gd name="connsiteX25" fmla="*/ 1772 w 10368"/>
                <a:gd name="connsiteY25" fmla="*/ 7303 h 10000"/>
                <a:gd name="connsiteX26" fmla="*/ 1416 w 10368"/>
                <a:gd name="connsiteY26" fmla="*/ 7030 h 10000"/>
                <a:gd name="connsiteX27" fmla="*/ 1096 w 10368"/>
                <a:gd name="connsiteY27" fmla="*/ 6727 h 10000"/>
                <a:gd name="connsiteX28" fmla="*/ 918 w 10368"/>
                <a:gd name="connsiteY28" fmla="*/ 6364 h 10000"/>
                <a:gd name="connsiteX29" fmla="*/ 633 w 10368"/>
                <a:gd name="connsiteY29" fmla="*/ 5667 h 10000"/>
                <a:gd name="connsiteX30" fmla="*/ 1022 w 10368"/>
                <a:gd name="connsiteY30" fmla="*/ 5242 h 10000"/>
                <a:gd name="connsiteX31" fmla="*/ 135 w 10368"/>
                <a:gd name="connsiteY31" fmla="*/ 4394 h 10000"/>
                <a:gd name="connsiteX32" fmla="*/ 517 w 10368"/>
                <a:gd name="connsiteY32" fmla="*/ 3866 h 10000"/>
                <a:gd name="connsiteX33" fmla="*/ 28 w 10368"/>
                <a:gd name="connsiteY33" fmla="*/ 3273 h 10000"/>
                <a:gd name="connsiteX34" fmla="*/ 766 w 10368"/>
                <a:gd name="connsiteY34" fmla="*/ 2988 h 10000"/>
                <a:gd name="connsiteX35" fmla="*/ 170 w 10368"/>
                <a:gd name="connsiteY35" fmla="*/ 2545 h 10000"/>
                <a:gd name="connsiteX36" fmla="*/ 8 w 10368"/>
                <a:gd name="connsiteY36" fmla="*/ 1513 h 10000"/>
                <a:gd name="connsiteX37" fmla="*/ 562 w 10368"/>
                <a:gd name="connsiteY37" fmla="*/ 1848 h 10000"/>
                <a:gd name="connsiteX38" fmla="*/ 811 w 10368"/>
                <a:gd name="connsiteY38" fmla="*/ 1515 h 10000"/>
                <a:gd name="connsiteX39" fmla="*/ 1309 w 10368"/>
                <a:gd name="connsiteY39" fmla="*/ 700 h 10000"/>
                <a:gd name="connsiteX40" fmla="*/ 1416 w 10368"/>
                <a:gd name="connsiteY40" fmla="*/ 970 h 10000"/>
                <a:gd name="connsiteX41" fmla="*/ 1558 w 10368"/>
                <a:gd name="connsiteY41" fmla="*/ 818 h 10000"/>
                <a:gd name="connsiteX42" fmla="*/ 1772 w 10368"/>
                <a:gd name="connsiteY42" fmla="*/ 727 h 10000"/>
                <a:gd name="connsiteX43" fmla="*/ 1950 w 10368"/>
                <a:gd name="connsiteY43" fmla="*/ 636 h 10000"/>
                <a:gd name="connsiteX44" fmla="*/ 2163 w 10368"/>
                <a:gd name="connsiteY44" fmla="*/ 545 h 10000"/>
                <a:gd name="connsiteX45" fmla="*/ 2341 w 10368"/>
                <a:gd name="connsiteY45" fmla="*/ 485 h 10000"/>
                <a:gd name="connsiteX46" fmla="*/ 3214 w 10368"/>
                <a:gd name="connsiteY46" fmla="*/ 1153 h 10000"/>
                <a:gd name="connsiteX47" fmla="*/ 2768 w 10368"/>
                <a:gd name="connsiteY47" fmla="*/ 364 h 10000"/>
                <a:gd name="connsiteX48" fmla="*/ 3017 w 10368"/>
                <a:gd name="connsiteY48" fmla="*/ 303 h 10000"/>
                <a:gd name="connsiteX49" fmla="*/ 3302 w 10368"/>
                <a:gd name="connsiteY49" fmla="*/ 242 h 10000"/>
                <a:gd name="connsiteX50" fmla="*/ 3622 w 10368"/>
                <a:gd name="connsiteY50" fmla="*/ 152 h 10000"/>
                <a:gd name="connsiteX51" fmla="*/ 3907 w 10368"/>
                <a:gd name="connsiteY51" fmla="*/ 61 h 10000"/>
                <a:gd name="connsiteX52" fmla="*/ 4156 w 10368"/>
                <a:gd name="connsiteY52" fmla="*/ 30 h 10000"/>
                <a:gd name="connsiteX53" fmla="*/ 4441 w 10368"/>
                <a:gd name="connsiteY53" fmla="*/ 0 h 10000"/>
                <a:gd name="connsiteX54" fmla="*/ 4690 w 10368"/>
                <a:gd name="connsiteY54" fmla="*/ 0 h 10000"/>
                <a:gd name="connsiteX55" fmla="*/ 4939 w 10368"/>
                <a:gd name="connsiteY55" fmla="*/ 61 h 10000"/>
                <a:gd name="connsiteX56" fmla="*/ 5188 w 10368"/>
                <a:gd name="connsiteY56" fmla="*/ 182 h 10000"/>
                <a:gd name="connsiteX57" fmla="*/ 5295 w 10368"/>
                <a:gd name="connsiteY57" fmla="*/ 273 h 10000"/>
                <a:gd name="connsiteX58" fmla="*/ 5473 w 10368"/>
                <a:gd name="connsiteY58" fmla="*/ 364 h 10000"/>
                <a:gd name="connsiteX59" fmla="*/ 5686 w 10368"/>
                <a:gd name="connsiteY59" fmla="*/ 455 h 10000"/>
                <a:gd name="connsiteX60" fmla="*/ 5829 w 10368"/>
                <a:gd name="connsiteY60" fmla="*/ 515 h 10000"/>
                <a:gd name="connsiteX61" fmla="*/ 6042 w 10368"/>
                <a:gd name="connsiteY61" fmla="*/ 576 h 10000"/>
                <a:gd name="connsiteX62" fmla="*/ 6220 w 10368"/>
                <a:gd name="connsiteY62" fmla="*/ 636 h 10000"/>
                <a:gd name="connsiteX63" fmla="*/ 6363 w 10368"/>
                <a:gd name="connsiteY63" fmla="*/ 727 h 10000"/>
                <a:gd name="connsiteX64" fmla="*/ 6540 w 10368"/>
                <a:gd name="connsiteY64" fmla="*/ 788 h 10000"/>
                <a:gd name="connsiteX65" fmla="*/ 6932 w 10368"/>
                <a:gd name="connsiteY65" fmla="*/ 1030 h 10000"/>
                <a:gd name="connsiteX66" fmla="*/ 7359 w 10368"/>
                <a:gd name="connsiteY66" fmla="*/ 1424 h 10000"/>
                <a:gd name="connsiteX67" fmla="*/ 7750 w 10368"/>
                <a:gd name="connsiteY67" fmla="*/ 1848 h 10000"/>
                <a:gd name="connsiteX68" fmla="*/ 8177 w 10368"/>
                <a:gd name="connsiteY68" fmla="*/ 2333 h 10000"/>
                <a:gd name="connsiteX69" fmla="*/ 8533 w 10368"/>
                <a:gd name="connsiteY69" fmla="*/ 2788 h 10000"/>
                <a:gd name="connsiteX70" fmla="*/ 8889 w 10368"/>
                <a:gd name="connsiteY70" fmla="*/ 3212 h 10000"/>
                <a:gd name="connsiteX71" fmla="*/ 9103 w 10368"/>
                <a:gd name="connsiteY71" fmla="*/ 3515 h 10000"/>
                <a:gd name="connsiteX72" fmla="*/ 9245 w 10368"/>
                <a:gd name="connsiteY72" fmla="*/ 3697 h 10000"/>
                <a:gd name="connsiteX73" fmla="*/ 9530 w 10368"/>
                <a:gd name="connsiteY73" fmla="*/ 4273 h 10000"/>
                <a:gd name="connsiteX74" fmla="*/ 8935 w 10368"/>
                <a:gd name="connsiteY74" fmla="*/ 4619 h 10000"/>
                <a:gd name="connsiteX75" fmla="*/ 9552 w 10368"/>
                <a:gd name="connsiteY75" fmla="*/ 6033 h 10000"/>
                <a:gd name="connsiteX76" fmla="*/ 9992 w 10368"/>
                <a:gd name="connsiteY76" fmla="*/ 6152 h 10000"/>
                <a:gd name="connsiteX77" fmla="*/ 10368 w 10368"/>
                <a:gd name="connsiteY77" fmla="*/ 6823 h 10000"/>
                <a:gd name="connsiteX78" fmla="*/ 10028 w 10368"/>
                <a:gd name="connsiteY78" fmla="*/ 7061 h 10000"/>
                <a:gd name="connsiteX79" fmla="*/ 9886 w 10368"/>
                <a:gd name="connsiteY79" fmla="*/ 7515 h 10000"/>
                <a:gd name="connsiteX80" fmla="*/ 9565 w 10368"/>
                <a:gd name="connsiteY80" fmla="*/ 7879 h 10000"/>
                <a:gd name="connsiteX81" fmla="*/ 9352 w 10368"/>
                <a:gd name="connsiteY81" fmla="*/ 8061 h 10000"/>
                <a:gd name="connsiteX82" fmla="*/ 9174 w 10368"/>
                <a:gd name="connsiteY82" fmla="*/ 8152 h 10000"/>
                <a:gd name="connsiteX83" fmla="*/ 8960 w 10368"/>
                <a:gd name="connsiteY83" fmla="*/ 8212 h 10000"/>
                <a:gd name="connsiteX84" fmla="*/ 8782 w 10368"/>
                <a:gd name="connsiteY84" fmla="*/ 8152 h 10000"/>
                <a:gd name="connsiteX85" fmla="*/ 8498 w 10368"/>
                <a:gd name="connsiteY85" fmla="*/ 8030 h 10000"/>
                <a:gd name="connsiteX86" fmla="*/ 8284 w 10368"/>
                <a:gd name="connsiteY86" fmla="*/ 8061 h 10000"/>
                <a:gd name="connsiteX87" fmla="*/ 8213 w 10368"/>
                <a:gd name="connsiteY87" fmla="*/ 8182 h 10000"/>
                <a:gd name="connsiteX88" fmla="*/ 8284 w 10368"/>
                <a:gd name="connsiteY88" fmla="*/ 8424 h 10000"/>
                <a:gd name="connsiteX89" fmla="*/ 8284 w 10368"/>
                <a:gd name="connsiteY89" fmla="*/ 8515 h 10000"/>
                <a:gd name="connsiteX90" fmla="*/ 8177 w 10368"/>
                <a:gd name="connsiteY90" fmla="*/ 8545 h 10000"/>
                <a:gd name="connsiteX91" fmla="*/ 8106 w 10368"/>
                <a:gd name="connsiteY91" fmla="*/ 8606 h 10000"/>
                <a:gd name="connsiteX92" fmla="*/ 8035 w 10368"/>
                <a:gd name="connsiteY92" fmla="*/ 8667 h 10000"/>
                <a:gd name="connsiteX93" fmla="*/ 8106 w 10368"/>
                <a:gd name="connsiteY93" fmla="*/ 8788 h 10000"/>
                <a:gd name="connsiteX94" fmla="*/ 8106 w 10368"/>
                <a:gd name="connsiteY94" fmla="*/ 8879 h 10000"/>
                <a:gd name="connsiteX95" fmla="*/ 8106 w 10368"/>
                <a:gd name="connsiteY95" fmla="*/ 9030 h 10000"/>
                <a:gd name="connsiteX96" fmla="*/ 8035 w 10368"/>
                <a:gd name="connsiteY96" fmla="*/ 9121 h 10000"/>
                <a:gd name="connsiteX97" fmla="*/ 7964 w 10368"/>
                <a:gd name="connsiteY97" fmla="*/ 9182 h 10000"/>
                <a:gd name="connsiteX98" fmla="*/ 7928 w 10368"/>
                <a:gd name="connsiteY98" fmla="*/ 9212 h 10000"/>
                <a:gd name="connsiteX99" fmla="*/ 7857 w 10368"/>
                <a:gd name="connsiteY99" fmla="*/ 9273 h 10000"/>
                <a:gd name="connsiteX100" fmla="*/ 7715 w 10368"/>
                <a:gd name="connsiteY100" fmla="*/ 9303 h 10000"/>
                <a:gd name="connsiteX0" fmla="*/ 7715 w 10368"/>
                <a:gd name="connsiteY0" fmla="*/ 9303 h 10000"/>
                <a:gd name="connsiteX1" fmla="*/ 7395 w 10368"/>
                <a:gd name="connsiteY1" fmla="*/ 9455 h 10000"/>
                <a:gd name="connsiteX2" fmla="*/ 7039 w 10368"/>
                <a:gd name="connsiteY2" fmla="*/ 9636 h 10000"/>
                <a:gd name="connsiteX3" fmla="*/ 6647 w 10368"/>
                <a:gd name="connsiteY3" fmla="*/ 9758 h 10000"/>
                <a:gd name="connsiteX4" fmla="*/ 6327 w 10368"/>
                <a:gd name="connsiteY4" fmla="*/ 9909 h 10000"/>
                <a:gd name="connsiteX5" fmla="*/ 5971 w 10368"/>
                <a:gd name="connsiteY5" fmla="*/ 10000 h 10000"/>
                <a:gd name="connsiteX6" fmla="*/ 5580 w 10368"/>
                <a:gd name="connsiteY6" fmla="*/ 10000 h 10000"/>
                <a:gd name="connsiteX7" fmla="*/ 5224 w 10368"/>
                <a:gd name="connsiteY7" fmla="*/ 9939 h 10000"/>
                <a:gd name="connsiteX8" fmla="*/ 4903 w 10368"/>
                <a:gd name="connsiteY8" fmla="*/ 9788 h 10000"/>
                <a:gd name="connsiteX9" fmla="*/ 4583 w 10368"/>
                <a:gd name="connsiteY9" fmla="*/ 9545 h 10000"/>
                <a:gd name="connsiteX10" fmla="*/ 4370 w 10368"/>
                <a:gd name="connsiteY10" fmla="*/ 9242 h 10000"/>
                <a:gd name="connsiteX11" fmla="*/ 4227 w 10368"/>
                <a:gd name="connsiteY11" fmla="*/ 9000 h 10000"/>
                <a:gd name="connsiteX12" fmla="*/ 4156 w 10368"/>
                <a:gd name="connsiteY12" fmla="*/ 8909 h 10000"/>
                <a:gd name="connsiteX13" fmla="*/ 4049 w 10368"/>
                <a:gd name="connsiteY13" fmla="*/ 9030 h 10000"/>
                <a:gd name="connsiteX14" fmla="*/ 3871 w 10368"/>
                <a:gd name="connsiteY14" fmla="*/ 9091 h 10000"/>
                <a:gd name="connsiteX15" fmla="*/ 3658 w 10368"/>
                <a:gd name="connsiteY15" fmla="*/ 9091 h 10000"/>
                <a:gd name="connsiteX16" fmla="*/ 3516 w 10368"/>
                <a:gd name="connsiteY16" fmla="*/ 9030 h 10000"/>
                <a:gd name="connsiteX17" fmla="*/ 3124 w 10368"/>
                <a:gd name="connsiteY17" fmla="*/ 8727 h 10000"/>
                <a:gd name="connsiteX18" fmla="*/ 2875 w 10368"/>
                <a:gd name="connsiteY18" fmla="*/ 8364 h 10000"/>
                <a:gd name="connsiteX19" fmla="*/ 2626 w 10368"/>
                <a:gd name="connsiteY19" fmla="*/ 7939 h 10000"/>
                <a:gd name="connsiteX20" fmla="*/ 2341 w 10368"/>
                <a:gd name="connsiteY20" fmla="*/ 7606 h 10000"/>
                <a:gd name="connsiteX21" fmla="*/ 2306 w 10368"/>
                <a:gd name="connsiteY21" fmla="*/ 7606 h 10000"/>
                <a:gd name="connsiteX22" fmla="*/ 2270 w 10368"/>
                <a:gd name="connsiteY22" fmla="*/ 7576 h 10000"/>
                <a:gd name="connsiteX23" fmla="*/ 2199 w 10368"/>
                <a:gd name="connsiteY23" fmla="*/ 7576 h 10000"/>
                <a:gd name="connsiteX24" fmla="*/ 2092 w 10368"/>
                <a:gd name="connsiteY24" fmla="*/ 7515 h 10000"/>
                <a:gd name="connsiteX25" fmla="*/ 1772 w 10368"/>
                <a:gd name="connsiteY25" fmla="*/ 7303 h 10000"/>
                <a:gd name="connsiteX26" fmla="*/ 1416 w 10368"/>
                <a:gd name="connsiteY26" fmla="*/ 7030 h 10000"/>
                <a:gd name="connsiteX27" fmla="*/ 1096 w 10368"/>
                <a:gd name="connsiteY27" fmla="*/ 6727 h 10000"/>
                <a:gd name="connsiteX28" fmla="*/ 918 w 10368"/>
                <a:gd name="connsiteY28" fmla="*/ 6364 h 10000"/>
                <a:gd name="connsiteX29" fmla="*/ 633 w 10368"/>
                <a:gd name="connsiteY29" fmla="*/ 5667 h 10000"/>
                <a:gd name="connsiteX30" fmla="*/ 1022 w 10368"/>
                <a:gd name="connsiteY30" fmla="*/ 5242 h 10000"/>
                <a:gd name="connsiteX31" fmla="*/ 135 w 10368"/>
                <a:gd name="connsiteY31" fmla="*/ 4394 h 10000"/>
                <a:gd name="connsiteX32" fmla="*/ 517 w 10368"/>
                <a:gd name="connsiteY32" fmla="*/ 3866 h 10000"/>
                <a:gd name="connsiteX33" fmla="*/ 28 w 10368"/>
                <a:gd name="connsiteY33" fmla="*/ 3273 h 10000"/>
                <a:gd name="connsiteX34" fmla="*/ 766 w 10368"/>
                <a:gd name="connsiteY34" fmla="*/ 2988 h 10000"/>
                <a:gd name="connsiteX35" fmla="*/ 170 w 10368"/>
                <a:gd name="connsiteY35" fmla="*/ 2545 h 10000"/>
                <a:gd name="connsiteX36" fmla="*/ 8 w 10368"/>
                <a:gd name="connsiteY36" fmla="*/ 1513 h 10000"/>
                <a:gd name="connsiteX37" fmla="*/ 562 w 10368"/>
                <a:gd name="connsiteY37" fmla="*/ 1848 h 10000"/>
                <a:gd name="connsiteX38" fmla="*/ 811 w 10368"/>
                <a:gd name="connsiteY38" fmla="*/ 1515 h 10000"/>
                <a:gd name="connsiteX39" fmla="*/ 1309 w 10368"/>
                <a:gd name="connsiteY39" fmla="*/ 700 h 10000"/>
                <a:gd name="connsiteX40" fmla="*/ 1416 w 10368"/>
                <a:gd name="connsiteY40" fmla="*/ 970 h 10000"/>
                <a:gd name="connsiteX41" fmla="*/ 1558 w 10368"/>
                <a:gd name="connsiteY41" fmla="*/ 818 h 10000"/>
                <a:gd name="connsiteX42" fmla="*/ 1772 w 10368"/>
                <a:gd name="connsiteY42" fmla="*/ 727 h 10000"/>
                <a:gd name="connsiteX43" fmla="*/ 1950 w 10368"/>
                <a:gd name="connsiteY43" fmla="*/ 636 h 10000"/>
                <a:gd name="connsiteX44" fmla="*/ 2163 w 10368"/>
                <a:gd name="connsiteY44" fmla="*/ 545 h 10000"/>
                <a:gd name="connsiteX45" fmla="*/ 2341 w 10368"/>
                <a:gd name="connsiteY45" fmla="*/ 485 h 10000"/>
                <a:gd name="connsiteX46" fmla="*/ 3214 w 10368"/>
                <a:gd name="connsiteY46" fmla="*/ 1153 h 10000"/>
                <a:gd name="connsiteX47" fmla="*/ 2768 w 10368"/>
                <a:gd name="connsiteY47" fmla="*/ 364 h 10000"/>
                <a:gd name="connsiteX48" fmla="*/ 3017 w 10368"/>
                <a:gd name="connsiteY48" fmla="*/ 303 h 10000"/>
                <a:gd name="connsiteX49" fmla="*/ 4153 w 10368"/>
                <a:gd name="connsiteY49" fmla="*/ 784 h 10000"/>
                <a:gd name="connsiteX50" fmla="*/ 3622 w 10368"/>
                <a:gd name="connsiteY50" fmla="*/ 152 h 10000"/>
                <a:gd name="connsiteX51" fmla="*/ 3907 w 10368"/>
                <a:gd name="connsiteY51" fmla="*/ 61 h 10000"/>
                <a:gd name="connsiteX52" fmla="*/ 4156 w 10368"/>
                <a:gd name="connsiteY52" fmla="*/ 30 h 10000"/>
                <a:gd name="connsiteX53" fmla="*/ 4441 w 10368"/>
                <a:gd name="connsiteY53" fmla="*/ 0 h 10000"/>
                <a:gd name="connsiteX54" fmla="*/ 4690 w 10368"/>
                <a:gd name="connsiteY54" fmla="*/ 0 h 10000"/>
                <a:gd name="connsiteX55" fmla="*/ 4939 w 10368"/>
                <a:gd name="connsiteY55" fmla="*/ 61 h 10000"/>
                <a:gd name="connsiteX56" fmla="*/ 5188 w 10368"/>
                <a:gd name="connsiteY56" fmla="*/ 182 h 10000"/>
                <a:gd name="connsiteX57" fmla="*/ 5295 w 10368"/>
                <a:gd name="connsiteY57" fmla="*/ 273 h 10000"/>
                <a:gd name="connsiteX58" fmla="*/ 5473 w 10368"/>
                <a:gd name="connsiteY58" fmla="*/ 364 h 10000"/>
                <a:gd name="connsiteX59" fmla="*/ 5686 w 10368"/>
                <a:gd name="connsiteY59" fmla="*/ 455 h 10000"/>
                <a:gd name="connsiteX60" fmla="*/ 5829 w 10368"/>
                <a:gd name="connsiteY60" fmla="*/ 515 h 10000"/>
                <a:gd name="connsiteX61" fmla="*/ 6042 w 10368"/>
                <a:gd name="connsiteY61" fmla="*/ 576 h 10000"/>
                <a:gd name="connsiteX62" fmla="*/ 6220 w 10368"/>
                <a:gd name="connsiteY62" fmla="*/ 636 h 10000"/>
                <a:gd name="connsiteX63" fmla="*/ 6363 w 10368"/>
                <a:gd name="connsiteY63" fmla="*/ 727 h 10000"/>
                <a:gd name="connsiteX64" fmla="*/ 6540 w 10368"/>
                <a:gd name="connsiteY64" fmla="*/ 788 h 10000"/>
                <a:gd name="connsiteX65" fmla="*/ 6932 w 10368"/>
                <a:gd name="connsiteY65" fmla="*/ 1030 h 10000"/>
                <a:gd name="connsiteX66" fmla="*/ 7359 w 10368"/>
                <a:gd name="connsiteY66" fmla="*/ 1424 h 10000"/>
                <a:gd name="connsiteX67" fmla="*/ 7750 w 10368"/>
                <a:gd name="connsiteY67" fmla="*/ 1848 h 10000"/>
                <a:gd name="connsiteX68" fmla="*/ 8177 w 10368"/>
                <a:gd name="connsiteY68" fmla="*/ 2333 h 10000"/>
                <a:gd name="connsiteX69" fmla="*/ 8533 w 10368"/>
                <a:gd name="connsiteY69" fmla="*/ 2788 h 10000"/>
                <a:gd name="connsiteX70" fmla="*/ 8889 w 10368"/>
                <a:gd name="connsiteY70" fmla="*/ 3212 h 10000"/>
                <a:gd name="connsiteX71" fmla="*/ 9103 w 10368"/>
                <a:gd name="connsiteY71" fmla="*/ 3515 h 10000"/>
                <a:gd name="connsiteX72" fmla="*/ 9245 w 10368"/>
                <a:gd name="connsiteY72" fmla="*/ 3697 h 10000"/>
                <a:gd name="connsiteX73" fmla="*/ 9530 w 10368"/>
                <a:gd name="connsiteY73" fmla="*/ 4273 h 10000"/>
                <a:gd name="connsiteX74" fmla="*/ 8935 w 10368"/>
                <a:gd name="connsiteY74" fmla="*/ 4619 h 10000"/>
                <a:gd name="connsiteX75" fmla="*/ 9552 w 10368"/>
                <a:gd name="connsiteY75" fmla="*/ 6033 h 10000"/>
                <a:gd name="connsiteX76" fmla="*/ 9992 w 10368"/>
                <a:gd name="connsiteY76" fmla="*/ 6152 h 10000"/>
                <a:gd name="connsiteX77" fmla="*/ 10368 w 10368"/>
                <a:gd name="connsiteY77" fmla="*/ 6823 h 10000"/>
                <a:gd name="connsiteX78" fmla="*/ 10028 w 10368"/>
                <a:gd name="connsiteY78" fmla="*/ 7061 h 10000"/>
                <a:gd name="connsiteX79" fmla="*/ 9886 w 10368"/>
                <a:gd name="connsiteY79" fmla="*/ 7515 h 10000"/>
                <a:gd name="connsiteX80" fmla="*/ 9565 w 10368"/>
                <a:gd name="connsiteY80" fmla="*/ 7879 h 10000"/>
                <a:gd name="connsiteX81" fmla="*/ 9352 w 10368"/>
                <a:gd name="connsiteY81" fmla="*/ 8061 h 10000"/>
                <a:gd name="connsiteX82" fmla="*/ 9174 w 10368"/>
                <a:gd name="connsiteY82" fmla="*/ 8152 h 10000"/>
                <a:gd name="connsiteX83" fmla="*/ 8960 w 10368"/>
                <a:gd name="connsiteY83" fmla="*/ 8212 h 10000"/>
                <a:gd name="connsiteX84" fmla="*/ 8782 w 10368"/>
                <a:gd name="connsiteY84" fmla="*/ 8152 h 10000"/>
                <a:gd name="connsiteX85" fmla="*/ 8498 w 10368"/>
                <a:gd name="connsiteY85" fmla="*/ 8030 h 10000"/>
                <a:gd name="connsiteX86" fmla="*/ 8284 w 10368"/>
                <a:gd name="connsiteY86" fmla="*/ 8061 h 10000"/>
                <a:gd name="connsiteX87" fmla="*/ 8213 w 10368"/>
                <a:gd name="connsiteY87" fmla="*/ 8182 h 10000"/>
                <a:gd name="connsiteX88" fmla="*/ 8284 w 10368"/>
                <a:gd name="connsiteY88" fmla="*/ 8424 h 10000"/>
                <a:gd name="connsiteX89" fmla="*/ 8284 w 10368"/>
                <a:gd name="connsiteY89" fmla="*/ 8515 h 10000"/>
                <a:gd name="connsiteX90" fmla="*/ 8177 w 10368"/>
                <a:gd name="connsiteY90" fmla="*/ 8545 h 10000"/>
                <a:gd name="connsiteX91" fmla="*/ 8106 w 10368"/>
                <a:gd name="connsiteY91" fmla="*/ 8606 h 10000"/>
                <a:gd name="connsiteX92" fmla="*/ 8035 w 10368"/>
                <a:gd name="connsiteY92" fmla="*/ 8667 h 10000"/>
                <a:gd name="connsiteX93" fmla="*/ 8106 w 10368"/>
                <a:gd name="connsiteY93" fmla="*/ 8788 h 10000"/>
                <a:gd name="connsiteX94" fmla="*/ 8106 w 10368"/>
                <a:gd name="connsiteY94" fmla="*/ 8879 h 10000"/>
                <a:gd name="connsiteX95" fmla="*/ 8106 w 10368"/>
                <a:gd name="connsiteY95" fmla="*/ 9030 h 10000"/>
                <a:gd name="connsiteX96" fmla="*/ 8035 w 10368"/>
                <a:gd name="connsiteY96" fmla="*/ 9121 h 10000"/>
                <a:gd name="connsiteX97" fmla="*/ 7964 w 10368"/>
                <a:gd name="connsiteY97" fmla="*/ 9182 h 10000"/>
                <a:gd name="connsiteX98" fmla="*/ 7928 w 10368"/>
                <a:gd name="connsiteY98" fmla="*/ 9212 h 10000"/>
                <a:gd name="connsiteX99" fmla="*/ 7857 w 10368"/>
                <a:gd name="connsiteY99" fmla="*/ 9273 h 10000"/>
                <a:gd name="connsiteX100" fmla="*/ 7715 w 10368"/>
                <a:gd name="connsiteY100" fmla="*/ 9303 h 10000"/>
                <a:gd name="connsiteX0" fmla="*/ 7715 w 10368"/>
                <a:gd name="connsiteY0" fmla="*/ 9303 h 10000"/>
                <a:gd name="connsiteX1" fmla="*/ 7395 w 10368"/>
                <a:gd name="connsiteY1" fmla="*/ 9455 h 10000"/>
                <a:gd name="connsiteX2" fmla="*/ 7039 w 10368"/>
                <a:gd name="connsiteY2" fmla="*/ 9636 h 10000"/>
                <a:gd name="connsiteX3" fmla="*/ 6647 w 10368"/>
                <a:gd name="connsiteY3" fmla="*/ 9758 h 10000"/>
                <a:gd name="connsiteX4" fmla="*/ 6327 w 10368"/>
                <a:gd name="connsiteY4" fmla="*/ 9909 h 10000"/>
                <a:gd name="connsiteX5" fmla="*/ 5971 w 10368"/>
                <a:gd name="connsiteY5" fmla="*/ 10000 h 10000"/>
                <a:gd name="connsiteX6" fmla="*/ 5580 w 10368"/>
                <a:gd name="connsiteY6" fmla="*/ 10000 h 10000"/>
                <a:gd name="connsiteX7" fmla="*/ 5224 w 10368"/>
                <a:gd name="connsiteY7" fmla="*/ 9939 h 10000"/>
                <a:gd name="connsiteX8" fmla="*/ 4903 w 10368"/>
                <a:gd name="connsiteY8" fmla="*/ 9788 h 10000"/>
                <a:gd name="connsiteX9" fmla="*/ 4583 w 10368"/>
                <a:gd name="connsiteY9" fmla="*/ 9545 h 10000"/>
                <a:gd name="connsiteX10" fmla="*/ 4370 w 10368"/>
                <a:gd name="connsiteY10" fmla="*/ 9242 h 10000"/>
                <a:gd name="connsiteX11" fmla="*/ 4227 w 10368"/>
                <a:gd name="connsiteY11" fmla="*/ 9000 h 10000"/>
                <a:gd name="connsiteX12" fmla="*/ 4156 w 10368"/>
                <a:gd name="connsiteY12" fmla="*/ 8909 h 10000"/>
                <a:gd name="connsiteX13" fmla="*/ 4049 w 10368"/>
                <a:gd name="connsiteY13" fmla="*/ 9030 h 10000"/>
                <a:gd name="connsiteX14" fmla="*/ 3871 w 10368"/>
                <a:gd name="connsiteY14" fmla="*/ 9091 h 10000"/>
                <a:gd name="connsiteX15" fmla="*/ 3658 w 10368"/>
                <a:gd name="connsiteY15" fmla="*/ 9091 h 10000"/>
                <a:gd name="connsiteX16" fmla="*/ 3516 w 10368"/>
                <a:gd name="connsiteY16" fmla="*/ 9030 h 10000"/>
                <a:gd name="connsiteX17" fmla="*/ 3124 w 10368"/>
                <a:gd name="connsiteY17" fmla="*/ 8727 h 10000"/>
                <a:gd name="connsiteX18" fmla="*/ 2875 w 10368"/>
                <a:gd name="connsiteY18" fmla="*/ 8364 h 10000"/>
                <a:gd name="connsiteX19" fmla="*/ 2626 w 10368"/>
                <a:gd name="connsiteY19" fmla="*/ 7939 h 10000"/>
                <a:gd name="connsiteX20" fmla="*/ 2341 w 10368"/>
                <a:gd name="connsiteY20" fmla="*/ 7606 h 10000"/>
                <a:gd name="connsiteX21" fmla="*/ 2306 w 10368"/>
                <a:gd name="connsiteY21" fmla="*/ 7606 h 10000"/>
                <a:gd name="connsiteX22" fmla="*/ 2270 w 10368"/>
                <a:gd name="connsiteY22" fmla="*/ 7576 h 10000"/>
                <a:gd name="connsiteX23" fmla="*/ 2199 w 10368"/>
                <a:gd name="connsiteY23" fmla="*/ 7576 h 10000"/>
                <a:gd name="connsiteX24" fmla="*/ 2092 w 10368"/>
                <a:gd name="connsiteY24" fmla="*/ 7515 h 10000"/>
                <a:gd name="connsiteX25" fmla="*/ 1772 w 10368"/>
                <a:gd name="connsiteY25" fmla="*/ 7303 h 10000"/>
                <a:gd name="connsiteX26" fmla="*/ 1416 w 10368"/>
                <a:gd name="connsiteY26" fmla="*/ 7030 h 10000"/>
                <a:gd name="connsiteX27" fmla="*/ 1096 w 10368"/>
                <a:gd name="connsiteY27" fmla="*/ 6727 h 10000"/>
                <a:gd name="connsiteX28" fmla="*/ 918 w 10368"/>
                <a:gd name="connsiteY28" fmla="*/ 6364 h 10000"/>
                <a:gd name="connsiteX29" fmla="*/ 633 w 10368"/>
                <a:gd name="connsiteY29" fmla="*/ 5667 h 10000"/>
                <a:gd name="connsiteX30" fmla="*/ 1022 w 10368"/>
                <a:gd name="connsiteY30" fmla="*/ 5242 h 10000"/>
                <a:gd name="connsiteX31" fmla="*/ 135 w 10368"/>
                <a:gd name="connsiteY31" fmla="*/ 4394 h 10000"/>
                <a:gd name="connsiteX32" fmla="*/ 517 w 10368"/>
                <a:gd name="connsiteY32" fmla="*/ 3866 h 10000"/>
                <a:gd name="connsiteX33" fmla="*/ 28 w 10368"/>
                <a:gd name="connsiteY33" fmla="*/ 3273 h 10000"/>
                <a:gd name="connsiteX34" fmla="*/ 766 w 10368"/>
                <a:gd name="connsiteY34" fmla="*/ 2988 h 10000"/>
                <a:gd name="connsiteX35" fmla="*/ 170 w 10368"/>
                <a:gd name="connsiteY35" fmla="*/ 2545 h 10000"/>
                <a:gd name="connsiteX36" fmla="*/ 8 w 10368"/>
                <a:gd name="connsiteY36" fmla="*/ 1513 h 10000"/>
                <a:gd name="connsiteX37" fmla="*/ 562 w 10368"/>
                <a:gd name="connsiteY37" fmla="*/ 1848 h 10000"/>
                <a:gd name="connsiteX38" fmla="*/ 811 w 10368"/>
                <a:gd name="connsiteY38" fmla="*/ 1515 h 10000"/>
                <a:gd name="connsiteX39" fmla="*/ 1309 w 10368"/>
                <a:gd name="connsiteY39" fmla="*/ 700 h 10000"/>
                <a:gd name="connsiteX40" fmla="*/ 1416 w 10368"/>
                <a:gd name="connsiteY40" fmla="*/ 970 h 10000"/>
                <a:gd name="connsiteX41" fmla="*/ 1558 w 10368"/>
                <a:gd name="connsiteY41" fmla="*/ 818 h 10000"/>
                <a:gd name="connsiteX42" fmla="*/ 2282 w 10368"/>
                <a:gd name="connsiteY42" fmla="*/ 1052 h 10000"/>
                <a:gd name="connsiteX43" fmla="*/ 1950 w 10368"/>
                <a:gd name="connsiteY43" fmla="*/ 636 h 10000"/>
                <a:gd name="connsiteX44" fmla="*/ 2163 w 10368"/>
                <a:gd name="connsiteY44" fmla="*/ 545 h 10000"/>
                <a:gd name="connsiteX45" fmla="*/ 2341 w 10368"/>
                <a:gd name="connsiteY45" fmla="*/ 485 h 10000"/>
                <a:gd name="connsiteX46" fmla="*/ 3214 w 10368"/>
                <a:gd name="connsiteY46" fmla="*/ 1153 h 10000"/>
                <a:gd name="connsiteX47" fmla="*/ 2768 w 10368"/>
                <a:gd name="connsiteY47" fmla="*/ 364 h 10000"/>
                <a:gd name="connsiteX48" fmla="*/ 3017 w 10368"/>
                <a:gd name="connsiteY48" fmla="*/ 303 h 10000"/>
                <a:gd name="connsiteX49" fmla="*/ 4153 w 10368"/>
                <a:gd name="connsiteY49" fmla="*/ 784 h 10000"/>
                <a:gd name="connsiteX50" fmla="*/ 3622 w 10368"/>
                <a:gd name="connsiteY50" fmla="*/ 152 h 10000"/>
                <a:gd name="connsiteX51" fmla="*/ 3907 w 10368"/>
                <a:gd name="connsiteY51" fmla="*/ 61 h 10000"/>
                <a:gd name="connsiteX52" fmla="*/ 4156 w 10368"/>
                <a:gd name="connsiteY52" fmla="*/ 30 h 10000"/>
                <a:gd name="connsiteX53" fmla="*/ 4441 w 10368"/>
                <a:gd name="connsiteY53" fmla="*/ 0 h 10000"/>
                <a:gd name="connsiteX54" fmla="*/ 4690 w 10368"/>
                <a:gd name="connsiteY54" fmla="*/ 0 h 10000"/>
                <a:gd name="connsiteX55" fmla="*/ 4939 w 10368"/>
                <a:gd name="connsiteY55" fmla="*/ 61 h 10000"/>
                <a:gd name="connsiteX56" fmla="*/ 5188 w 10368"/>
                <a:gd name="connsiteY56" fmla="*/ 182 h 10000"/>
                <a:gd name="connsiteX57" fmla="*/ 5295 w 10368"/>
                <a:gd name="connsiteY57" fmla="*/ 273 h 10000"/>
                <a:gd name="connsiteX58" fmla="*/ 5473 w 10368"/>
                <a:gd name="connsiteY58" fmla="*/ 364 h 10000"/>
                <a:gd name="connsiteX59" fmla="*/ 5686 w 10368"/>
                <a:gd name="connsiteY59" fmla="*/ 455 h 10000"/>
                <a:gd name="connsiteX60" fmla="*/ 5829 w 10368"/>
                <a:gd name="connsiteY60" fmla="*/ 515 h 10000"/>
                <a:gd name="connsiteX61" fmla="*/ 6042 w 10368"/>
                <a:gd name="connsiteY61" fmla="*/ 576 h 10000"/>
                <a:gd name="connsiteX62" fmla="*/ 6220 w 10368"/>
                <a:gd name="connsiteY62" fmla="*/ 636 h 10000"/>
                <a:gd name="connsiteX63" fmla="*/ 6363 w 10368"/>
                <a:gd name="connsiteY63" fmla="*/ 727 h 10000"/>
                <a:gd name="connsiteX64" fmla="*/ 6540 w 10368"/>
                <a:gd name="connsiteY64" fmla="*/ 788 h 10000"/>
                <a:gd name="connsiteX65" fmla="*/ 6932 w 10368"/>
                <a:gd name="connsiteY65" fmla="*/ 1030 h 10000"/>
                <a:gd name="connsiteX66" fmla="*/ 7359 w 10368"/>
                <a:gd name="connsiteY66" fmla="*/ 1424 h 10000"/>
                <a:gd name="connsiteX67" fmla="*/ 7750 w 10368"/>
                <a:gd name="connsiteY67" fmla="*/ 1848 h 10000"/>
                <a:gd name="connsiteX68" fmla="*/ 8177 w 10368"/>
                <a:gd name="connsiteY68" fmla="*/ 2333 h 10000"/>
                <a:gd name="connsiteX69" fmla="*/ 8533 w 10368"/>
                <a:gd name="connsiteY69" fmla="*/ 2788 h 10000"/>
                <a:gd name="connsiteX70" fmla="*/ 8889 w 10368"/>
                <a:gd name="connsiteY70" fmla="*/ 3212 h 10000"/>
                <a:gd name="connsiteX71" fmla="*/ 9103 w 10368"/>
                <a:gd name="connsiteY71" fmla="*/ 3515 h 10000"/>
                <a:gd name="connsiteX72" fmla="*/ 9245 w 10368"/>
                <a:gd name="connsiteY72" fmla="*/ 3697 h 10000"/>
                <a:gd name="connsiteX73" fmla="*/ 9530 w 10368"/>
                <a:gd name="connsiteY73" fmla="*/ 4273 h 10000"/>
                <a:gd name="connsiteX74" fmla="*/ 8935 w 10368"/>
                <a:gd name="connsiteY74" fmla="*/ 4619 h 10000"/>
                <a:gd name="connsiteX75" fmla="*/ 9552 w 10368"/>
                <a:gd name="connsiteY75" fmla="*/ 6033 h 10000"/>
                <a:gd name="connsiteX76" fmla="*/ 9992 w 10368"/>
                <a:gd name="connsiteY76" fmla="*/ 6152 h 10000"/>
                <a:gd name="connsiteX77" fmla="*/ 10368 w 10368"/>
                <a:gd name="connsiteY77" fmla="*/ 6823 h 10000"/>
                <a:gd name="connsiteX78" fmla="*/ 10028 w 10368"/>
                <a:gd name="connsiteY78" fmla="*/ 7061 h 10000"/>
                <a:gd name="connsiteX79" fmla="*/ 9886 w 10368"/>
                <a:gd name="connsiteY79" fmla="*/ 7515 h 10000"/>
                <a:gd name="connsiteX80" fmla="*/ 9565 w 10368"/>
                <a:gd name="connsiteY80" fmla="*/ 7879 h 10000"/>
                <a:gd name="connsiteX81" fmla="*/ 9352 w 10368"/>
                <a:gd name="connsiteY81" fmla="*/ 8061 h 10000"/>
                <a:gd name="connsiteX82" fmla="*/ 9174 w 10368"/>
                <a:gd name="connsiteY82" fmla="*/ 8152 h 10000"/>
                <a:gd name="connsiteX83" fmla="*/ 8960 w 10368"/>
                <a:gd name="connsiteY83" fmla="*/ 8212 h 10000"/>
                <a:gd name="connsiteX84" fmla="*/ 8782 w 10368"/>
                <a:gd name="connsiteY84" fmla="*/ 8152 h 10000"/>
                <a:gd name="connsiteX85" fmla="*/ 8498 w 10368"/>
                <a:gd name="connsiteY85" fmla="*/ 8030 h 10000"/>
                <a:gd name="connsiteX86" fmla="*/ 8284 w 10368"/>
                <a:gd name="connsiteY86" fmla="*/ 8061 h 10000"/>
                <a:gd name="connsiteX87" fmla="*/ 8213 w 10368"/>
                <a:gd name="connsiteY87" fmla="*/ 8182 h 10000"/>
                <a:gd name="connsiteX88" fmla="*/ 8284 w 10368"/>
                <a:gd name="connsiteY88" fmla="*/ 8424 h 10000"/>
                <a:gd name="connsiteX89" fmla="*/ 8284 w 10368"/>
                <a:gd name="connsiteY89" fmla="*/ 8515 h 10000"/>
                <a:gd name="connsiteX90" fmla="*/ 8177 w 10368"/>
                <a:gd name="connsiteY90" fmla="*/ 8545 h 10000"/>
                <a:gd name="connsiteX91" fmla="*/ 8106 w 10368"/>
                <a:gd name="connsiteY91" fmla="*/ 8606 h 10000"/>
                <a:gd name="connsiteX92" fmla="*/ 8035 w 10368"/>
                <a:gd name="connsiteY92" fmla="*/ 8667 h 10000"/>
                <a:gd name="connsiteX93" fmla="*/ 8106 w 10368"/>
                <a:gd name="connsiteY93" fmla="*/ 8788 h 10000"/>
                <a:gd name="connsiteX94" fmla="*/ 8106 w 10368"/>
                <a:gd name="connsiteY94" fmla="*/ 8879 h 10000"/>
                <a:gd name="connsiteX95" fmla="*/ 8106 w 10368"/>
                <a:gd name="connsiteY95" fmla="*/ 9030 h 10000"/>
                <a:gd name="connsiteX96" fmla="*/ 8035 w 10368"/>
                <a:gd name="connsiteY96" fmla="*/ 9121 h 10000"/>
                <a:gd name="connsiteX97" fmla="*/ 7964 w 10368"/>
                <a:gd name="connsiteY97" fmla="*/ 9182 h 10000"/>
                <a:gd name="connsiteX98" fmla="*/ 7928 w 10368"/>
                <a:gd name="connsiteY98" fmla="*/ 9212 h 10000"/>
                <a:gd name="connsiteX99" fmla="*/ 7857 w 10368"/>
                <a:gd name="connsiteY99" fmla="*/ 9273 h 10000"/>
                <a:gd name="connsiteX100" fmla="*/ 7715 w 10368"/>
                <a:gd name="connsiteY100" fmla="*/ 9303 h 10000"/>
                <a:gd name="connsiteX0" fmla="*/ 8390 w 11043"/>
                <a:gd name="connsiteY0" fmla="*/ 9303 h 10000"/>
                <a:gd name="connsiteX1" fmla="*/ 8070 w 11043"/>
                <a:gd name="connsiteY1" fmla="*/ 9455 h 10000"/>
                <a:gd name="connsiteX2" fmla="*/ 7714 w 11043"/>
                <a:gd name="connsiteY2" fmla="*/ 9636 h 10000"/>
                <a:gd name="connsiteX3" fmla="*/ 7322 w 11043"/>
                <a:gd name="connsiteY3" fmla="*/ 9758 h 10000"/>
                <a:gd name="connsiteX4" fmla="*/ 7002 w 11043"/>
                <a:gd name="connsiteY4" fmla="*/ 9909 h 10000"/>
                <a:gd name="connsiteX5" fmla="*/ 6646 w 11043"/>
                <a:gd name="connsiteY5" fmla="*/ 10000 h 10000"/>
                <a:gd name="connsiteX6" fmla="*/ 6255 w 11043"/>
                <a:gd name="connsiteY6" fmla="*/ 10000 h 10000"/>
                <a:gd name="connsiteX7" fmla="*/ 5899 w 11043"/>
                <a:gd name="connsiteY7" fmla="*/ 9939 h 10000"/>
                <a:gd name="connsiteX8" fmla="*/ 5578 w 11043"/>
                <a:gd name="connsiteY8" fmla="*/ 9788 h 10000"/>
                <a:gd name="connsiteX9" fmla="*/ 5258 w 11043"/>
                <a:gd name="connsiteY9" fmla="*/ 9545 h 10000"/>
                <a:gd name="connsiteX10" fmla="*/ 5045 w 11043"/>
                <a:gd name="connsiteY10" fmla="*/ 9242 h 10000"/>
                <a:gd name="connsiteX11" fmla="*/ 4902 w 11043"/>
                <a:gd name="connsiteY11" fmla="*/ 9000 h 10000"/>
                <a:gd name="connsiteX12" fmla="*/ 4831 w 11043"/>
                <a:gd name="connsiteY12" fmla="*/ 8909 h 10000"/>
                <a:gd name="connsiteX13" fmla="*/ 4724 w 11043"/>
                <a:gd name="connsiteY13" fmla="*/ 9030 h 10000"/>
                <a:gd name="connsiteX14" fmla="*/ 4546 w 11043"/>
                <a:gd name="connsiteY14" fmla="*/ 9091 h 10000"/>
                <a:gd name="connsiteX15" fmla="*/ 4333 w 11043"/>
                <a:gd name="connsiteY15" fmla="*/ 9091 h 10000"/>
                <a:gd name="connsiteX16" fmla="*/ 4191 w 11043"/>
                <a:gd name="connsiteY16" fmla="*/ 9030 h 10000"/>
                <a:gd name="connsiteX17" fmla="*/ 3799 w 11043"/>
                <a:gd name="connsiteY17" fmla="*/ 8727 h 10000"/>
                <a:gd name="connsiteX18" fmla="*/ 3550 w 11043"/>
                <a:gd name="connsiteY18" fmla="*/ 8364 h 10000"/>
                <a:gd name="connsiteX19" fmla="*/ 3301 w 11043"/>
                <a:gd name="connsiteY19" fmla="*/ 7939 h 10000"/>
                <a:gd name="connsiteX20" fmla="*/ 3016 w 11043"/>
                <a:gd name="connsiteY20" fmla="*/ 7606 h 10000"/>
                <a:gd name="connsiteX21" fmla="*/ 2981 w 11043"/>
                <a:gd name="connsiteY21" fmla="*/ 7606 h 10000"/>
                <a:gd name="connsiteX22" fmla="*/ 2945 w 11043"/>
                <a:gd name="connsiteY22" fmla="*/ 7576 h 10000"/>
                <a:gd name="connsiteX23" fmla="*/ 2874 w 11043"/>
                <a:gd name="connsiteY23" fmla="*/ 7576 h 10000"/>
                <a:gd name="connsiteX24" fmla="*/ 2767 w 11043"/>
                <a:gd name="connsiteY24" fmla="*/ 7515 h 10000"/>
                <a:gd name="connsiteX25" fmla="*/ 2447 w 11043"/>
                <a:gd name="connsiteY25" fmla="*/ 7303 h 10000"/>
                <a:gd name="connsiteX26" fmla="*/ 2091 w 11043"/>
                <a:gd name="connsiteY26" fmla="*/ 7030 h 10000"/>
                <a:gd name="connsiteX27" fmla="*/ 1771 w 11043"/>
                <a:gd name="connsiteY27" fmla="*/ 6727 h 10000"/>
                <a:gd name="connsiteX28" fmla="*/ 1593 w 11043"/>
                <a:gd name="connsiteY28" fmla="*/ 6364 h 10000"/>
                <a:gd name="connsiteX29" fmla="*/ 1308 w 11043"/>
                <a:gd name="connsiteY29" fmla="*/ 5667 h 10000"/>
                <a:gd name="connsiteX30" fmla="*/ 1697 w 11043"/>
                <a:gd name="connsiteY30" fmla="*/ 5242 h 10000"/>
                <a:gd name="connsiteX31" fmla="*/ 810 w 11043"/>
                <a:gd name="connsiteY31" fmla="*/ 4394 h 10000"/>
                <a:gd name="connsiteX32" fmla="*/ 1192 w 11043"/>
                <a:gd name="connsiteY32" fmla="*/ 3866 h 10000"/>
                <a:gd name="connsiteX33" fmla="*/ 703 w 11043"/>
                <a:gd name="connsiteY33" fmla="*/ 3273 h 10000"/>
                <a:gd name="connsiteX34" fmla="*/ 1441 w 11043"/>
                <a:gd name="connsiteY34" fmla="*/ 2988 h 10000"/>
                <a:gd name="connsiteX35" fmla="*/ 845 w 11043"/>
                <a:gd name="connsiteY35" fmla="*/ 2545 h 10000"/>
                <a:gd name="connsiteX36" fmla="*/ 2 w 11043"/>
                <a:gd name="connsiteY36" fmla="*/ 1079 h 10000"/>
                <a:gd name="connsiteX37" fmla="*/ 1237 w 11043"/>
                <a:gd name="connsiteY37" fmla="*/ 1848 h 10000"/>
                <a:gd name="connsiteX38" fmla="*/ 1486 w 11043"/>
                <a:gd name="connsiteY38" fmla="*/ 1515 h 10000"/>
                <a:gd name="connsiteX39" fmla="*/ 1984 w 11043"/>
                <a:gd name="connsiteY39" fmla="*/ 700 h 10000"/>
                <a:gd name="connsiteX40" fmla="*/ 2091 w 11043"/>
                <a:gd name="connsiteY40" fmla="*/ 970 h 10000"/>
                <a:gd name="connsiteX41" fmla="*/ 2233 w 11043"/>
                <a:gd name="connsiteY41" fmla="*/ 818 h 10000"/>
                <a:gd name="connsiteX42" fmla="*/ 2957 w 11043"/>
                <a:gd name="connsiteY42" fmla="*/ 1052 h 10000"/>
                <a:gd name="connsiteX43" fmla="*/ 2625 w 11043"/>
                <a:gd name="connsiteY43" fmla="*/ 636 h 10000"/>
                <a:gd name="connsiteX44" fmla="*/ 2838 w 11043"/>
                <a:gd name="connsiteY44" fmla="*/ 545 h 10000"/>
                <a:gd name="connsiteX45" fmla="*/ 3016 w 11043"/>
                <a:gd name="connsiteY45" fmla="*/ 485 h 10000"/>
                <a:gd name="connsiteX46" fmla="*/ 3889 w 11043"/>
                <a:gd name="connsiteY46" fmla="*/ 1153 h 10000"/>
                <a:gd name="connsiteX47" fmla="*/ 3443 w 11043"/>
                <a:gd name="connsiteY47" fmla="*/ 364 h 10000"/>
                <a:gd name="connsiteX48" fmla="*/ 3692 w 11043"/>
                <a:gd name="connsiteY48" fmla="*/ 303 h 10000"/>
                <a:gd name="connsiteX49" fmla="*/ 4828 w 11043"/>
                <a:gd name="connsiteY49" fmla="*/ 784 h 10000"/>
                <a:gd name="connsiteX50" fmla="*/ 4297 w 11043"/>
                <a:gd name="connsiteY50" fmla="*/ 152 h 10000"/>
                <a:gd name="connsiteX51" fmla="*/ 4582 w 11043"/>
                <a:gd name="connsiteY51" fmla="*/ 61 h 10000"/>
                <a:gd name="connsiteX52" fmla="*/ 4831 w 11043"/>
                <a:gd name="connsiteY52" fmla="*/ 30 h 10000"/>
                <a:gd name="connsiteX53" fmla="*/ 5116 w 11043"/>
                <a:gd name="connsiteY53" fmla="*/ 0 h 10000"/>
                <a:gd name="connsiteX54" fmla="*/ 5365 w 11043"/>
                <a:gd name="connsiteY54" fmla="*/ 0 h 10000"/>
                <a:gd name="connsiteX55" fmla="*/ 5614 w 11043"/>
                <a:gd name="connsiteY55" fmla="*/ 61 h 10000"/>
                <a:gd name="connsiteX56" fmla="*/ 5863 w 11043"/>
                <a:gd name="connsiteY56" fmla="*/ 182 h 10000"/>
                <a:gd name="connsiteX57" fmla="*/ 5970 w 11043"/>
                <a:gd name="connsiteY57" fmla="*/ 273 h 10000"/>
                <a:gd name="connsiteX58" fmla="*/ 6148 w 11043"/>
                <a:gd name="connsiteY58" fmla="*/ 364 h 10000"/>
                <a:gd name="connsiteX59" fmla="*/ 6361 w 11043"/>
                <a:gd name="connsiteY59" fmla="*/ 455 h 10000"/>
                <a:gd name="connsiteX60" fmla="*/ 6504 w 11043"/>
                <a:gd name="connsiteY60" fmla="*/ 515 h 10000"/>
                <a:gd name="connsiteX61" fmla="*/ 6717 w 11043"/>
                <a:gd name="connsiteY61" fmla="*/ 576 h 10000"/>
                <a:gd name="connsiteX62" fmla="*/ 6895 w 11043"/>
                <a:gd name="connsiteY62" fmla="*/ 636 h 10000"/>
                <a:gd name="connsiteX63" fmla="*/ 7038 w 11043"/>
                <a:gd name="connsiteY63" fmla="*/ 727 h 10000"/>
                <a:gd name="connsiteX64" fmla="*/ 7215 w 11043"/>
                <a:gd name="connsiteY64" fmla="*/ 788 h 10000"/>
                <a:gd name="connsiteX65" fmla="*/ 7607 w 11043"/>
                <a:gd name="connsiteY65" fmla="*/ 1030 h 10000"/>
                <a:gd name="connsiteX66" fmla="*/ 8034 w 11043"/>
                <a:gd name="connsiteY66" fmla="*/ 1424 h 10000"/>
                <a:gd name="connsiteX67" fmla="*/ 8425 w 11043"/>
                <a:gd name="connsiteY67" fmla="*/ 1848 h 10000"/>
                <a:gd name="connsiteX68" fmla="*/ 8852 w 11043"/>
                <a:gd name="connsiteY68" fmla="*/ 2333 h 10000"/>
                <a:gd name="connsiteX69" fmla="*/ 9208 w 11043"/>
                <a:gd name="connsiteY69" fmla="*/ 2788 h 10000"/>
                <a:gd name="connsiteX70" fmla="*/ 9564 w 11043"/>
                <a:gd name="connsiteY70" fmla="*/ 3212 h 10000"/>
                <a:gd name="connsiteX71" fmla="*/ 9778 w 11043"/>
                <a:gd name="connsiteY71" fmla="*/ 3515 h 10000"/>
                <a:gd name="connsiteX72" fmla="*/ 9920 w 11043"/>
                <a:gd name="connsiteY72" fmla="*/ 3697 h 10000"/>
                <a:gd name="connsiteX73" fmla="*/ 10205 w 11043"/>
                <a:gd name="connsiteY73" fmla="*/ 4273 h 10000"/>
                <a:gd name="connsiteX74" fmla="*/ 9610 w 11043"/>
                <a:gd name="connsiteY74" fmla="*/ 4619 h 10000"/>
                <a:gd name="connsiteX75" fmla="*/ 10227 w 11043"/>
                <a:gd name="connsiteY75" fmla="*/ 6033 h 10000"/>
                <a:gd name="connsiteX76" fmla="*/ 10667 w 11043"/>
                <a:gd name="connsiteY76" fmla="*/ 6152 h 10000"/>
                <a:gd name="connsiteX77" fmla="*/ 11043 w 11043"/>
                <a:gd name="connsiteY77" fmla="*/ 6823 h 10000"/>
                <a:gd name="connsiteX78" fmla="*/ 10703 w 11043"/>
                <a:gd name="connsiteY78" fmla="*/ 7061 h 10000"/>
                <a:gd name="connsiteX79" fmla="*/ 10561 w 11043"/>
                <a:gd name="connsiteY79" fmla="*/ 7515 h 10000"/>
                <a:gd name="connsiteX80" fmla="*/ 10240 w 11043"/>
                <a:gd name="connsiteY80" fmla="*/ 7879 h 10000"/>
                <a:gd name="connsiteX81" fmla="*/ 10027 w 11043"/>
                <a:gd name="connsiteY81" fmla="*/ 8061 h 10000"/>
                <a:gd name="connsiteX82" fmla="*/ 9849 w 11043"/>
                <a:gd name="connsiteY82" fmla="*/ 8152 h 10000"/>
                <a:gd name="connsiteX83" fmla="*/ 9635 w 11043"/>
                <a:gd name="connsiteY83" fmla="*/ 8212 h 10000"/>
                <a:gd name="connsiteX84" fmla="*/ 9457 w 11043"/>
                <a:gd name="connsiteY84" fmla="*/ 8152 h 10000"/>
                <a:gd name="connsiteX85" fmla="*/ 9173 w 11043"/>
                <a:gd name="connsiteY85" fmla="*/ 8030 h 10000"/>
                <a:gd name="connsiteX86" fmla="*/ 8959 w 11043"/>
                <a:gd name="connsiteY86" fmla="*/ 8061 h 10000"/>
                <a:gd name="connsiteX87" fmla="*/ 8888 w 11043"/>
                <a:gd name="connsiteY87" fmla="*/ 8182 h 10000"/>
                <a:gd name="connsiteX88" fmla="*/ 8959 w 11043"/>
                <a:gd name="connsiteY88" fmla="*/ 8424 h 10000"/>
                <a:gd name="connsiteX89" fmla="*/ 8959 w 11043"/>
                <a:gd name="connsiteY89" fmla="*/ 8515 h 10000"/>
                <a:gd name="connsiteX90" fmla="*/ 8852 w 11043"/>
                <a:gd name="connsiteY90" fmla="*/ 8545 h 10000"/>
                <a:gd name="connsiteX91" fmla="*/ 8781 w 11043"/>
                <a:gd name="connsiteY91" fmla="*/ 8606 h 10000"/>
                <a:gd name="connsiteX92" fmla="*/ 8710 w 11043"/>
                <a:gd name="connsiteY92" fmla="*/ 8667 h 10000"/>
                <a:gd name="connsiteX93" fmla="*/ 8781 w 11043"/>
                <a:gd name="connsiteY93" fmla="*/ 8788 h 10000"/>
                <a:gd name="connsiteX94" fmla="*/ 8781 w 11043"/>
                <a:gd name="connsiteY94" fmla="*/ 8879 h 10000"/>
                <a:gd name="connsiteX95" fmla="*/ 8781 w 11043"/>
                <a:gd name="connsiteY95" fmla="*/ 9030 h 10000"/>
                <a:gd name="connsiteX96" fmla="*/ 8710 w 11043"/>
                <a:gd name="connsiteY96" fmla="*/ 9121 h 10000"/>
                <a:gd name="connsiteX97" fmla="*/ 8639 w 11043"/>
                <a:gd name="connsiteY97" fmla="*/ 9182 h 10000"/>
                <a:gd name="connsiteX98" fmla="*/ 8603 w 11043"/>
                <a:gd name="connsiteY98" fmla="*/ 9212 h 10000"/>
                <a:gd name="connsiteX99" fmla="*/ 8532 w 11043"/>
                <a:gd name="connsiteY99" fmla="*/ 9273 h 10000"/>
                <a:gd name="connsiteX100" fmla="*/ 8390 w 11043"/>
                <a:gd name="connsiteY100" fmla="*/ 9303 h 10000"/>
                <a:gd name="connsiteX0" fmla="*/ 8390 w 11043"/>
                <a:gd name="connsiteY0" fmla="*/ 9303 h 10000"/>
                <a:gd name="connsiteX1" fmla="*/ 8070 w 11043"/>
                <a:gd name="connsiteY1" fmla="*/ 9455 h 10000"/>
                <a:gd name="connsiteX2" fmla="*/ 7714 w 11043"/>
                <a:gd name="connsiteY2" fmla="*/ 9636 h 10000"/>
                <a:gd name="connsiteX3" fmla="*/ 7322 w 11043"/>
                <a:gd name="connsiteY3" fmla="*/ 9758 h 10000"/>
                <a:gd name="connsiteX4" fmla="*/ 7002 w 11043"/>
                <a:gd name="connsiteY4" fmla="*/ 9909 h 10000"/>
                <a:gd name="connsiteX5" fmla="*/ 6646 w 11043"/>
                <a:gd name="connsiteY5" fmla="*/ 10000 h 10000"/>
                <a:gd name="connsiteX6" fmla="*/ 6255 w 11043"/>
                <a:gd name="connsiteY6" fmla="*/ 10000 h 10000"/>
                <a:gd name="connsiteX7" fmla="*/ 5899 w 11043"/>
                <a:gd name="connsiteY7" fmla="*/ 9939 h 10000"/>
                <a:gd name="connsiteX8" fmla="*/ 5578 w 11043"/>
                <a:gd name="connsiteY8" fmla="*/ 9788 h 10000"/>
                <a:gd name="connsiteX9" fmla="*/ 5258 w 11043"/>
                <a:gd name="connsiteY9" fmla="*/ 9545 h 10000"/>
                <a:gd name="connsiteX10" fmla="*/ 5045 w 11043"/>
                <a:gd name="connsiteY10" fmla="*/ 9242 h 10000"/>
                <a:gd name="connsiteX11" fmla="*/ 4902 w 11043"/>
                <a:gd name="connsiteY11" fmla="*/ 9000 h 10000"/>
                <a:gd name="connsiteX12" fmla="*/ 4831 w 11043"/>
                <a:gd name="connsiteY12" fmla="*/ 8909 h 10000"/>
                <a:gd name="connsiteX13" fmla="*/ 4724 w 11043"/>
                <a:gd name="connsiteY13" fmla="*/ 9030 h 10000"/>
                <a:gd name="connsiteX14" fmla="*/ 4546 w 11043"/>
                <a:gd name="connsiteY14" fmla="*/ 9091 h 10000"/>
                <a:gd name="connsiteX15" fmla="*/ 4333 w 11043"/>
                <a:gd name="connsiteY15" fmla="*/ 9091 h 10000"/>
                <a:gd name="connsiteX16" fmla="*/ 4191 w 11043"/>
                <a:gd name="connsiteY16" fmla="*/ 9030 h 10000"/>
                <a:gd name="connsiteX17" fmla="*/ 3799 w 11043"/>
                <a:gd name="connsiteY17" fmla="*/ 8727 h 10000"/>
                <a:gd name="connsiteX18" fmla="*/ 3550 w 11043"/>
                <a:gd name="connsiteY18" fmla="*/ 8364 h 10000"/>
                <a:gd name="connsiteX19" fmla="*/ 3301 w 11043"/>
                <a:gd name="connsiteY19" fmla="*/ 7939 h 10000"/>
                <a:gd name="connsiteX20" fmla="*/ 3016 w 11043"/>
                <a:gd name="connsiteY20" fmla="*/ 7606 h 10000"/>
                <a:gd name="connsiteX21" fmla="*/ 2981 w 11043"/>
                <a:gd name="connsiteY21" fmla="*/ 7606 h 10000"/>
                <a:gd name="connsiteX22" fmla="*/ 2945 w 11043"/>
                <a:gd name="connsiteY22" fmla="*/ 7576 h 10000"/>
                <a:gd name="connsiteX23" fmla="*/ 2874 w 11043"/>
                <a:gd name="connsiteY23" fmla="*/ 7576 h 10000"/>
                <a:gd name="connsiteX24" fmla="*/ 2767 w 11043"/>
                <a:gd name="connsiteY24" fmla="*/ 7515 h 10000"/>
                <a:gd name="connsiteX25" fmla="*/ 2447 w 11043"/>
                <a:gd name="connsiteY25" fmla="*/ 7303 h 10000"/>
                <a:gd name="connsiteX26" fmla="*/ 2091 w 11043"/>
                <a:gd name="connsiteY26" fmla="*/ 7030 h 10000"/>
                <a:gd name="connsiteX27" fmla="*/ 1771 w 11043"/>
                <a:gd name="connsiteY27" fmla="*/ 6727 h 10000"/>
                <a:gd name="connsiteX28" fmla="*/ 1593 w 11043"/>
                <a:gd name="connsiteY28" fmla="*/ 6364 h 10000"/>
                <a:gd name="connsiteX29" fmla="*/ 1308 w 11043"/>
                <a:gd name="connsiteY29" fmla="*/ 5667 h 10000"/>
                <a:gd name="connsiteX30" fmla="*/ 1697 w 11043"/>
                <a:gd name="connsiteY30" fmla="*/ 5242 h 10000"/>
                <a:gd name="connsiteX31" fmla="*/ 810 w 11043"/>
                <a:gd name="connsiteY31" fmla="*/ 4394 h 10000"/>
                <a:gd name="connsiteX32" fmla="*/ 1192 w 11043"/>
                <a:gd name="connsiteY32" fmla="*/ 3866 h 10000"/>
                <a:gd name="connsiteX33" fmla="*/ 107 w 11043"/>
                <a:gd name="connsiteY33" fmla="*/ 2893 h 10000"/>
                <a:gd name="connsiteX34" fmla="*/ 1441 w 11043"/>
                <a:gd name="connsiteY34" fmla="*/ 2988 h 10000"/>
                <a:gd name="connsiteX35" fmla="*/ 845 w 11043"/>
                <a:gd name="connsiteY35" fmla="*/ 2545 h 10000"/>
                <a:gd name="connsiteX36" fmla="*/ 2 w 11043"/>
                <a:gd name="connsiteY36" fmla="*/ 1079 h 10000"/>
                <a:gd name="connsiteX37" fmla="*/ 1237 w 11043"/>
                <a:gd name="connsiteY37" fmla="*/ 1848 h 10000"/>
                <a:gd name="connsiteX38" fmla="*/ 1486 w 11043"/>
                <a:gd name="connsiteY38" fmla="*/ 1515 h 10000"/>
                <a:gd name="connsiteX39" fmla="*/ 1984 w 11043"/>
                <a:gd name="connsiteY39" fmla="*/ 700 h 10000"/>
                <a:gd name="connsiteX40" fmla="*/ 2091 w 11043"/>
                <a:gd name="connsiteY40" fmla="*/ 970 h 10000"/>
                <a:gd name="connsiteX41" fmla="*/ 2233 w 11043"/>
                <a:gd name="connsiteY41" fmla="*/ 818 h 10000"/>
                <a:gd name="connsiteX42" fmla="*/ 2957 w 11043"/>
                <a:gd name="connsiteY42" fmla="*/ 1052 h 10000"/>
                <a:gd name="connsiteX43" fmla="*/ 2625 w 11043"/>
                <a:gd name="connsiteY43" fmla="*/ 636 h 10000"/>
                <a:gd name="connsiteX44" fmla="*/ 2838 w 11043"/>
                <a:gd name="connsiteY44" fmla="*/ 545 h 10000"/>
                <a:gd name="connsiteX45" fmla="*/ 3016 w 11043"/>
                <a:gd name="connsiteY45" fmla="*/ 485 h 10000"/>
                <a:gd name="connsiteX46" fmla="*/ 3889 w 11043"/>
                <a:gd name="connsiteY46" fmla="*/ 1153 h 10000"/>
                <a:gd name="connsiteX47" fmla="*/ 3443 w 11043"/>
                <a:gd name="connsiteY47" fmla="*/ 364 h 10000"/>
                <a:gd name="connsiteX48" fmla="*/ 3692 w 11043"/>
                <a:gd name="connsiteY48" fmla="*/ 303 h 10000"/>
                <a:gd name="connsiteX49" fmla="*/ 4828 w 11043"/>
                <a:gd name="connsiteY49" fmla="*/ 784 h 10000"/>
                <a:gd name="connsiteX50" fmla="*/ 4297 w 11043"/>
                <a:gd name="connsiteY50" fmla="*/ 152 h 10000"/>
                <a:gd name="connsiteX51" fmla="*/ 4582 w 11043"/>
                <a:gd name="connsiteY51" fmla="*/ 61 h 10000"/>
                <a:gd name="connsiteX52" fmla="*/ 4831 w 11043"/>
                <a:gd name="connsiteY52" fmla="*/ 30 h 10000"/>
                <a:gd name="connsiteX53" fmla="*/ 5116 w 11043"/>
                <a:gd name="connsiteY53" fmla="*/ 0 h 10000"/>
                <a:gd name="connsiteX54" fmla="*/ 5365 w 11043"/>
                <a:gd name="connsiteY54" fmla="*/ 0 h 10000"/>
                <a:gd name="connsiteX55" fmla="*/ 5614 w 11043"/>
                <a:gd name="connsiteY55" fmla="*/ 61 h 10000"/>
                <a:gd name="connsiteX56" fmla="*/ 5863 w 11043"/>
                <a:gd name="connsiteY56" fmla="*/ 182 h 10000"/>
                <a:gd name="connsiteX57" fmla="*/ 5970 w 11043"/>
                <a:gd name="connsiteY57" fmla="*/ 273 h 10000"/>
                <a:gd name="connsiteX58" fmla="*/ 6148 w 11043"/>
                <a:gd name="connsiteY58" fmla="*/ 364 h 10000"/>
                <a:gd name="connsiteX59" fmla="*/ 6361 w 11043"/>
                <a:gd name="connsiteY59" fmla="*/ 455 h 10000"/>
                <a:gd name="connsiteX60" fmla="*/ 6504 w 11043"/>
                <a:gd name="connsiteY60" fmla="*/ 515 h 10000"/>
                <a:gd name="connsiteX61" fmla="*/ 6717 w 11043"/>
                <a:gd name="connsiteY61" fmla="*/ 576 h 10000"/>
                <a:gd name="connsiteX62" fmla="*/ 6895 w 11043"/>
                <a:gd name="connsiteY62" fmla="*/ 636 h 10000"/>
                <a:gd name="connsiteX63" fmla="*/ 7038 w 11043"/>
                <a:gd name="connsiteY63" fmla="*/ 727 h 10000"/>
                <a:gd name="connsiteX64" fmla="*/ 7215 w 11043"/>
                <a:gd name="connsiteY64" fmla="*/ 788 h 10000"/>
                <a:gd name="connsiteX65" fmla="*/ 7607 w 11043"/>
                <a:gd name="connsiteY65" fmla="*/ 1030 h 10000"/>
                <a:gd name="connsiteX66" fmla="*/ 8034 w 11043"/>
                <a:gd name="connsiteY66" fmla="*/ 1424 h 10000"/>
                <a:gd name="connsiteX67" fmla="*/ 8425 w 11043"/>
                <a:gd name="connsiteY67" fmla="*/ 1848 h 10000"/>
                <a:gd name="connsiteX68" fmla="*/ 8852 w 11043"/>
                <a:gd name="connsiteY68" fmla="*/ 2333 h 10000"/>
                <a:gd name="connsiteX69" fmla="*/ 9208 w 11043"/>
                <a:gd name="connsiteY69" fmla="*/ 2788 h 10000"/>
                <a:gd name="connsiteX70" fmla="*/ 9564 w 11043"/>
                <a:gd name="connsiteY70" fmla="*/ 3212 h 10000"/>
                <a:gd name="connsiteX71" fmla="*/ 9778 w 11043"/>
                <a:gd name="connsiteY71" fmla="*/ 3515 h 10000"/>
                <a:gd name="connsiteX72" fmla="*/ 9920 w 11043"/>
                <a:gd name="connsiteY72" fmla="*/ 3697 h 10000"/>
                <a:gd name="connsiteX73" fmla="*/ 10205 w 11043"/>
                <a:gd name="connsiteY73" fmla="*/ 4273 h 10000"/>
                <a:gd name="connsiteX74" fmla="*/ 9610 w 11043"/>
                <a:gd name="connsiteY74" fmla="*/ 4619 h 10000"/>
                <a:gd name="connsiteX75" fmla="*/ 10227 w 11043"/>
                <a:gd name="connsiteY75" fmla="*/ 6033 h 10000"/>
                <a:gd name="connsiteX76" fmla="*/ 10667 w 11043"/>
                <a:gd name="connsiteY76" fmla="*/ 6152 h 10000"/>
                <a:gd name="connsiteX77" fmla="*/ 11043 w 11043"/>
                <a:gd name="connsiteY77" fmla="*/ 6823 h 10000"/>
                <a:gd name="connsiteX78" fmla="*/ 10703 w 11043"/>
                <a:gd name="connsiteY78" fmla="*/ 7061 h 10000"/>
                <a:gd name="connsiteX79" fmla="*/ 10561 w 11043"/>
                <a:gd name="connsiteY79" fmla="*/ 7515 h 10000"/>
                <a:gd name="connsiteX80" fmla="*/ 10240 w 11043"/>
                <a:gd name="connsiteY80" fmla="*/ 7879 h 10000"/>
                <a:gd name="connsiteX81" fmla="*/ 10027 w 11043"/>
                <a:gd name="connsiteY81" fmla="*/ 8061 h 10000"/>
                <a:gd name="connsiteX82" fmla="*/ 9849 w 11043"/>
                <a:gd name="connsiteY82" fmla="*/ 8152 h 10000"/>
                <a:gd name="connsiteX83" fmla="*/ 9635 w 11043"/>
                <a:gd name="connsiteY83" fmla="*/ 8212 h 10000"/>
                <a:gd name="connsiteX84" fmla="*/ 9457 w 11043"/>
                <a:gd name="connsiteY84" fmla="*/ 8152 h 10000"/>
                <a:gd name="connsiteX85" fmla="*/ 9173 w 11043"/>
                <a:gd name="connsiteY85" fmla="*/ 8030 h 10000"/>
                <a:gd name="connsiteX86" fmla="*/ 8959 w 11043"/>
                <a:gd name="connsiteY86" fmla="*/ 8061 h 10000"/>
                <a:gd name="connsiteX87" fmla="*/ 8888 w 11043"/>
                <a:gd name="connsiteY87" fmla="*/ 8182 h 10000"/>
                <a:gd name="connsiteX88" fmla="*/ 8959 w 11043"/>
                <a:gd name="connsiteY88" fmla="*/ 8424 h 10000"/>
                <a:gd name="connsiteX89" fmla="*/ 8959 w 11043"/>
                <a:gd name="connsiteY89" fmla="*/ 8515 h 10000"/>
                <a:gd name="connsiteX90" fmla="*/ 8852 w 11043"/>
                <a:gd name="connsiteY90" fmla="*/ 8545 h 10000"/>
                <a:gd name="connsiteX91" fmla="*/ 8781 w 11043"/>
                <a:gd name="connsiteY91" fmla="*/ 8606 h 10000"/>
                <a:gd name="connsiteX92" fmla="*/ 8710 w 11043"/>
                <a:gd name="connsiteY92" fmla="*/ 8667 h 10000"/>
                <a:gd name="connsiteX93" fmla="*/ 8781 w 11043"/>
                <a:gd name="connsiteY93" fmla="*/ 8788 h 10000"/>
                <a:gd name="connsiteX94" fmla="*/ 8781 w 11043"/>
                <a:gd name="connsiteY94" fmla="*/ 8879 h 10000"/>
                <a:gd name="connsiteX95" fmla="*/ 8781 w 11043"/>
                <a:gd name="connsiteY95" fmla="*/ 9030 h 10000"/>
                <a:gd name="connsiteX96" fmla="*/ 8710 w 11043"/>
                <a:gd name="connsiteY96" fmla="*/ 9121 h 10000"/>
                <a:gd name="connsiteX97" fmla="*/ 8639 w 11043"/>
                <a:gd name="connsiteY97" fmla="*/ 9182 h 10000"/>
                <a:gd name="connsiteX98" fmla="*/ 8603 w 11043"/>
                <a:gd name="connsiteY98" fmla="*/ 9212 h 10000"/>
                <a:gd name="connsiteX99" fmla="*/ 8532 w 11043"/>
                <a:gd name="connsiteY99" fmla="*/ 9273 h 10000"/>
                <a:gd name="connsiteX100" fmla="*/ 8390 w 11043"/>
                <a:gd name="connsiteY100" fmla="*/ 9303 h 10000"/>
                <a:gd name="connsiteX0" fmla="*/ 8390 w 11043"/>
                <a:gd name="connsiteY0" fmla="*/ 9303 h 10000"/>
                <a:gd name="connsiteX1" fmla="*/ 8070 w 11043"/>
                <a:gd name="connsiteY1" fmla="*/ 9455 h 10000"/>
                <a:gd name="connsiteX2" fmla="*/ 7714 w 11043"/>
                <a:gd name="connsiteY2" fmla="*/ 9636 h 10000"/>
                <a:gd name="connsiteX3" fmla="*/ 7322 w 11043"/>
                <a:gd name="connsiteY3" fmla="*/ 9758 h 10000"/>
                <a:gd name="connsiteX4" fmla="*/ 7002 w 11043"/>
                <a:gd name="connsiteY4" fmla="*/ 9909 h 10000"/>
                <a:gd name="connsiteX5" fmla="*/ 6646 w 11043"/>
                <a:gd name="connsiteY5" fmla="*/ 10000 h 10000"/>
                <a:gd name="connsiteX6" fmla="*/ 6255 w 11043"/>
                <a:gd name="connsiteY6" fmla="*/ 10000 h 10000"/>
                <a:gd name="connsiteX7" fmla="*/ 5899 w 11043"/>
                <a:gd name="connsiteY7" fmla="*/ 9939 h 10000"/>
                <a:gd name="connsiteX8" fmla="*/ 5578 w 11043"/>
                <a:gd name="connsiteY8" fmla="*/ 9788 h 10000"/>
                <a:gd name="connsiteX9" fmla="*/ 5258 w 11043"/>
                <a:gd name="connsiteY9" fmla="*/ 9545 h 10000"/>
                <a:gd name="connsiteX10" fmla="*/ 5045 w 11043"/>
                <a:gd name="connsiteY10" fmla="*/ 9242 h 10000"/>
                <a:gd name="connsiteX11" fmla="*/ 4902 w 11043"/>
                <a:gd name="connsiteY11" fmla="*/ 9000 h 10000"/>
                <a:gd name="connsiteX12" fmla="*/ 4831 w 11043"/>
                <a:gd name="connsiteY12" fmla="*/ 8909 h 10000"/>
                <a:gd name="connsiteX13" fmla="*/ 4724 w 11043"/>
                <a:gd name="connsiteY13" fmla="*/ 9030 h 10000"/>
                <a:gd name="connsiteX14" fmla="*/ 4546 w 11043"/>
                <a:gd name="connsiteY14" fmla="*/ 9091 h 10000"/>
                <a:gd name="connsiteX15" fmla="*/ 4333 w 11043"/>
                <a:gd name="connsiteY15" fmla="*/ 9091 h 10000"/>
                <a:gd name="connsiteX16" fmla="*/ 4191 w 11043"/>
                <a:gd name="connsiteY16" fmla="*/ 9030 h 10000"/>
                <a:gd name="connsiteX17" fmla="*/ 3799 w 11043"/>
                <a:gd name="connsiteY17" fmla="*/ 8727 h 10000"/>
                <a:gd name="connsiteX18" fmla="*/ 3550 w 11043"/>
                <a:gd name="connsiteY18" fmla="*/ 8364 h 10000"/>
                <a:gd name="connsiteX19" fmla="*/ 3301 w 11043"/>
                <a:gd name="connsiteY19" fmla="*/ 7939 h 10000"/>
                <a:gd name="connsiteX20" fmla="*/ 3016 w 11043"/>
                <a:gd name="connsiteY20" fmla="*/ 7606 h 10000"/>
                <a:gd name="connsiteX21" fmla="*/ 2981 w 11043"/>
                <a:gd name="connsiteY21" fmla="*/ 7606 h 10000"/>
                <a:gd name="connsiteX22" fmla="*/ 2945 w 11043"/>
                <a:gd name="connsiteY22" fmla="*/ 7576 h 10000"/>
                <a:gd name="connsiteX23" fmla="*/ 2874 w 11043"/>
                <a:gd name="connsiteY23" fmla="*/ 7576 h 10000"/>
                <a:gd name="connsiteX24" fmla="*/ 2767 w 11043"/>
                <a:gd name="connsiteY24" fmla="*/ 7515 h 10000"/>
                <a:gd name="connsiteX25" fmla="*/ 2447 w 11043"/>
                <a:gd name="connsiteY25" fmla="*/ 7303 h 10000"/>
                <a:gd name="connsiteX26" fmla="*/ 2091 w 11043"/>
                <a:gd name="connsiteY26" fmla="*/ 7030 h 10000"/>
                <a:gd name="connsiteX27" fmla="*/ 1771 w 11043"/>
                <a:gd name="connsiteY27" fmla="*/ 6727 h 10000"/>
                <a:gd name="connsiteX28" fmla="*/ 1593 w 11043"/>
                <a:gd name="connsiteY28" fmla="*/ 6364 h 10000"/>
                <a:gd name="connsiteX29" fmla="*/ 1308 w 11043"/>
                <a:gd name="connsiteY29" fmla="*/ 5667 h 10000"/>
                <a:gd name="connsiteX30" fmla="*/ 1697 w 11043"/>
                <a:gd name="connsiteY30" fmla="*/ 5242 h 10000"/>
                <a:gd name="connsiteX31" fmla="*/ 172 w 11043"/>
                <a:gd name="connsiteY31" fmla="*/ 3761 h 10000"/>
                <a:gd name="connsiteX32" fmla="*/ 1192 w 11043"/>
                <a:gd name="connsiteY32" fmla="*/ 3866 h 10000"/>
                <a:gd name="connsiteX33" fmla="*/ 107 w 11043"/>
                <a:gd name="connsiteY33" fmla="*/ 2893 h 10000"/>
                <a:gd name="connsiteX34" fmla="*/ 1441 w 11043"/>
                <a:gd name="connsiteY34" fmla="*/ 2988 h 10000"/>
                <a:gd name="connsiteX35" fmla="*/ 845 w 11043"/>
                <a:gd name="connsiteY35" fmla="*/ 2545 h 10000"/>
                <a:gd name="connsiteX36" fmla="*/ 2 w 11043"/>
                <a:gd name="connsiteY36" fmla="*/ 1079 h 10000"/>
                <a:gd name="connsiteX37" fmla="*/ 1237 w 11043"/>
                <a:gd name="connsiteY37" fmla="*/ 1848 h 10000"/>
                <a:gd name="connsiteX38" fmla="*/ 1486 w 11043"/>
                <a:gd name="connsiteY38" fmla="*/ 1515 h 10000"/>
                <a:gd name="connsiteX39" fmla="*/ 1984 w 11043"/>
                <a:gd name="connsiteY39" fmla="*/ 700 h 10000"/>
                <a:gd name="connsiteX40" fmla="*/ 2091 w 11043"/>
                <a:gd name="connsiteY40" fmla="*/ 970 h 10000"/>
                <a:gd name="connsiteX41" fmla="*/ 2233 w 11043"/>
                <a:gd name="connsiteY41" fmla="*/ 818 h 10000"/>
                <a:gd name="connsiteX42" fmla="*/ 2957 w 11043"/>
                <a:gd name="connsiteY42" fmla="*/ 1052 h 10000"/>
                <a:gd name="connsiteX43" fmla="*/ 2625 w 11043"/>
                <a:gd name="connsiteY43" fmla="*/ 636 h 10000"/>
                <a:gd name="connsiteX44" fmla="*/ 2838 w 11043"/>
                <a:gd name="connsiteY44" fmla="*/ 545 h 10000"/>
                <a:gd name="connsiteX45" fmla="*/ 3016 w 11043"/>
                <a:gd name="connsiteY45" fmla="*/ 485 h 10000"/>
                <a:gd name="connsiteX46" fmla="*/ 3889 w 11043"/>
                <a:gd name="connsiteY46" fmla="*/ 1153 h 10000"/>
                <a:gd name="connsiteX47" fmla="*/ 3443 w 11043"/>
                <a:gd name="connsiteY47" fmla="*/ 364 h 10000"/>
                <a:gd name="connsiteX48" fmla="*/ 3692 w 11043"/>
                <a:gd name="connsiteY48" fmla="*/ 303 h 10000"/>
                <a:gd name="connsiteX49" fmla="*/ 4828 w 11043"/>
                <a:gd name="connsiteY49" fmla="*/ 784 h 10000"/>
                <a:gd name="connsiteX50" fmla="*/ 4297 w 11043"/>
                <a:gd name="connsiteY50" fmla="*/ 152 h 10000"/>
                <a:gd name="connsiteX51" fmla="*/ 4582 w 11043"/>
                <a:gd name="connsiteY51" fmla="*/ 61 h 10000"/>
                <a:gd name="connsiteX52" fmla="*/ 4831 w 11043"/>
                <a:gd name="connsiteY52" fmla="*/ 30 h 10000"/>
                <a:gd name="connsiteX53" fmla="*/ 5116 w 11043"/>
                <a:gd name="connsiteY53" fmla="*/ 0 h 10000"/>
                <a:gd name="connsiteX54" fmla="*/ 5365 w 11043"/>
                <a:gd name="connsiteY54" fmla="*/ 0 h 10000"/>
                <a:gd name="connsiteX55" fmla="*/ 5614 w 11043"/>
                <a:gd name="connsiteY55" fmla="*/ 61 h 10000"/>
                <a:gd name="connsiteX56" fmla="*/ 5863 w 11043"/>
                <a:gd name="connsiteY56" fmla="*/ 182 h 10000"/>
                <a:gd name="connsiteX57" fmla="*/ 5970 w 11043"/>
                <a:gd name="connsiteY57" fmla="*/ 273 h 10000"/>
                <a:gd name="connsiteX58" fmla="*/ 6148 w 11043"/>
                <a:gd name="connsiteY58" fmla="*/ 364 h 10000"/>
                <a:gd name="connsiteX59" fmla="*/ 6361 w 11043"/>
                <a:gd name="connsiteY59" fmla="*/ 455 h 10000"/>
                <a:gd name="connsiteX60" fmla="*/ 6504 w 11043"/>
                <a:gd name="connsiteY60" fmla="*/ 515 h 10000"/>
                <a:gd name="connsiteX61" fmla="*/ 6717 w 11043"/>
                <a:gd name="connsiteY61" fmla="*/ 576 h 10000"/>
                <a:gd name="connsiteX62" fmla="*/ 6895 w 11043"/>
                <a:gd name="connsiteY62" fmla="*/ 636 h 10000"/>
                <a:gd name="connsiteX63" fmla="*/ 7038 w 11043"/>
                <a:gd name="connsiteY63" fmla="*/ 727 h 10000"/>
                <a:gd name="connsiteX64" fmla="*/ 7215 w 11043"/>
                <a:gd name="connsiteY64" fmla="*/ 788 h 10000"/>
                <a:gd name="connsiteX65" fmla="*/ 7607 w 11043"/>
                <a:gd name="connsiteY65" fmla="*/ 1030 h 10000"/>
                <a:gd name="connsiteX66" fmla="*/ 8034 w 11043"/>
                <a:gd name="connsiteY66" fmla="*/ 1424 h 10000"/>
                <a:gd name="connsiteX67" fmla="*/ 8425 w 11043"/>
                <a:gd name="connsiteY67" fmla="*/ 1848 h 10000"/>
                <a:gd name="connsiteX68" fmla="*/ 8852 w 11043"/>
                <a:gd name="connsiteY68" fmla="*/ 2333 h 10000"/>
                <a:gd name="connsiteX69" fmla="*/ 9208 w 11043"/>
                <a:gd name="connsiteY69" fmla="*/ 2788 h 10000"/>
                <a:gd name="connsiteX70" fmla="*/ 9564 w 11043"/>
                <a:gd name="connsiteY70" fmla="*/ 3212 h 10000"/>
                <a:gd name="connsiteX71" fmla="*/ 9778 w 11043"/>
                <a:gd name="connsiteY71" fmla="*/ 3515 h 10000"/>
                <a:gd name="connsiteX72" fmla="*/ 9920 w 11043"/>
                <a:gd name="connsiteY72" fmla="*/ 3697 h 10000"/>
                <a:gd name="connsiteX73" fmla="*/ 10205 w 11043"/>
                <a:gd name="connsiteY73" fmla="*/ 4273 h 10000"/>
                <a:gd name="connsiteX74" fmla="*/ 9610 w 11043"/>
                <a:gd name="connsiteY74" fmla="*/ 4619 h 10000"/>
                <a:gd name="connsiteX75" fmla="*/ 10227 w 11043"/>
                <a:gd name="connsiteY75" fmla="*/ 6033 h 10000"/>
                <a:gd name="connsiteX76" fmla="*/ 10667 w 11043"/>
                <a:gd name="connsiteY76" fmla="*/ 6152 h 10000"/>
                <a:gd name="connsiteX77" fmla="*/ 11043 w 11043"/>
                <a:gd name="connsiteY77" fmla="*/ 6823 h 10000"/>
                <a:gd name="connsiteX78" fmla="*/ 10703 w 11043"/>
                <a:gd name="connsiteY78" fmla="*/ 7061 h 10000"/>
                <a:gd name="connsiteX79" fmla="*/ 10561 w 11043"/>
                <a:gd name="connsiteY79" fmla="*/ 7515 h 10000"/>
                <a:gd name="connsiteX80" fmla="*/ 10240 w 11043"/>
                <a:gd name="connsiteY80" fmla="*/ 7879 h 10000"/>
                <a:gd name="connsiteX81" fmla="*/ 10027 w 11043"/>
                <a:gd name="connsiteY81" fmla="*/ 8061 h 10000"/>
                <a:gd name="connsiteX82" fmla="*/ 9849 w 11043"/>
                <a:gd name="connsiteY82" fmla="*/ 8152 h 10000"/>
                <a:gd name="connsiteX83" fmla="*/ 9635 w 11043"/>
                <a:gd name="connsiteY83" fmla="*/ 8212 h 10000"/>
                <a:gd name="connsiteX84" fmla="*/ 9457 w 11043"/>
                <a:gd name="connsiteY84" fmla="*/ 8152 h 10000"/>
                <a:gd name="connsiteX85" fmla="*/ 9173 w 11043"/>
                <a:gd name="connsiteY85" fmla="*/ 8030 h 10000"/>
                <a:gd name="connsiteX86" fmla="*/ 8959 w 11043"/>
                <a:gd name="connsiteY86" fmla="*/ 8061 h 10000"/>
                <a:gd name="connsiteX87" fmla="*/ 8888 w 11043"/>
                <a:gd name="connsiteY87" fmla="*/ 8182 h 10000"/>
                <a:gd name="connsiteX88" fmla="*/ 8959 w 11043"/>
                <a:gd name="connsiteY88" fmla="*/ 8424 h 10000"/>
                <a:gd name="connsiteX89" fmla="*/ 8959 w 11043"/>
                <a:gd name="connsiteY89" fmla="*/ 8515 h 10000"/>
                <a:gd name="connsiteX90" fmla="*/ 8852 w 11043"/>
                <a:gd name="connsiteY90" fmla="*/ 8545 h 10000"/>
                <a:gd name="connsiteX91" fmla="*/ 8781 w 11043"/>
                <a:gd name="connsiteY91" fmla="*/ 8606 h 10000"/>
                <a:gd name="connsiteX92" fmla="*/ 8710 w 11043"/>
                <a:gd name="connsiteY92" fmla="*/ 8667 h 10000"/>
                <a:gd name="connsiteX93" fmla="*/ 8781 w 11043"/>
                <a:gd name="connsiteY93" fmla="*/ 8788 h 10000"/>
                <a:gd name="connsiteX94" fmla="*/ 8781 w 11043"/>
                <a:gd name="connsiteY94" fmla="*/ 8879 h 10000"/>
                <a:gd name="connsiteX95" fmla="*/ 8781 w 11043"/>
                <a:gd name="connsiteY95" fmla="*/ 9030 h 10000"/>
                <a:gd name="connsiteX96" fmla="*/ 8710 w 11043"/>
                <a:gd name="connsiteY96" fmla="*/ 9121 h 10000"/>
                <a:gd name="connsiteX97" fmla="*/ 8639 w 11043"/>
                <a:gd name="connsiteY97" fmla="*/ 9182 h 10000"/>
                <a:gd name="connsiteX98" fmla="*/ 8603 w 11043"/>
                <a:gd name="connsiteY98" fmla="*/ 9212 h 10000"/>
                <a:gd name="connsiteX99" fmla="*/ 8532 w 11043"/>
                <a:gd name="connsiteY99" fmla="*/ 9273 h 10000"/>
                <a:gd name="connsiteX100" fmla="*/ 8390 w 11043"/>
                <a:gd name="connsiteY100" fmla="*/ 9303 h 10000"/>
                <a:gd name="connsiteX0" fmla="*/ 8390 w 11043"/>
                <a:gd name="connsiteY0" fmla="*/ 10295 h 10992"/>
                <a:gd name="connsiteX1" fmla="*/ 8070 w 11043"/>
                <a:gd name="connsiteY1" fmla="*/ 10447 h 10992"/>
                <a:gd name="connsiteX2" fmla="*/ 7714 w 11043"/>
                <a:gd name="connsiteY2" fmla="*/ 10628 h 10992"/>
                <a:gd name="connsiteX3" fmla="*/ 7322 w 11043"/>
                <a:gd name="connsiteY3" fmla="*/ 10750 h 10992"/>
                <a:gd name="connsiteX4" fmla="*/ 7002 w 11043"/>
                <a:gd name="connsiteY4" fmla="*/ 10901 h 10992"/>
                <a:gd name="connsiteX5" fmla="*/ 6646 w 11043"/>
                <a:gd name="connsiteY5" fmla="*/ 10992 h 10992"/>
                <a:gd name="connsiteX6" fmla="*/ 6255 w 11043"/>
                <a:gd name="connsiteY6" fmla="*/ 10992 h 10992"/>
                <a:gd name="connsiteX7" fmla="*/ 5899 w 11043"/>
                <a:gd name="connsiteY7" fmla="*/ 10931 h 10992"/>
                <a:gd name="connsiteX8" fmla="*/ 5578 w 11043"/>
                <a:gd name="connsiteY8" fmla="*/ 10780 h 10992"/>
                <a:gd name="connsiteX9" fmla="*/ 5258 w 11043"/>
                <a:gd name="connsiteY9" fmla="*/ 10537 h 10992"/>
                <a:gd name="connsiteX10" fmla="*/ 5045 w 11043"/>
                <a:gd name="connsiteY10" fmla="*/ 10234 h 10992"/>
                <a:gd name="connsiteX11" fmla="*/ 4902 w 11043"/>
                <a:gd name="connsiteY11" fmla="*/ 9992 h 10992"/>
                <a:gd name="connsiteX12" fmla="*/ 4831 w 11043"/>
                <a:gd name="connsiteY12" fmla="*/ 9901 h 10992"/>
                <a:gd name="connsiteX13" fmla="*/ 4724 w 11043"/>
                <a:gd name="connsiteY13" fmla="*/ 10022 h 10992"/>
                <a:gd name="connsiteX14" fmla="*/ 4546 w 11043"/>
                <a:gd name="connsiteY14" fmla="*/ 10083 h 10992"/>
                <a:gd name="connsiteX15" fmla="*/ 4333 w 11043"/>
                <a:gd name="connsiteY15" fmla="*/ 10083 h 10992"/>
                <a:gd name="connsiteX16" fmla="*/ 4191 w 11043"/>
                <a:gd name="connsiteY16" fmla="*/ 10022 h 10992"/>
                <a:gd name="connsiteX17" fmla="*/ 3799 w 11043"/>
                <a:gd name="connsiteY17" fmla="*/ 9719 h 10992"/>
                <a:gd name="connsiteX18" fmla="*/ 3550 w 11043"/>
                <a:gd name="connsiteY18" fmla="*/ 9356 h 10992"/>
                <a:gd name="connsiteX19" fmla="*/ 3301 w 11043"/>
                <a:gd name="connsiteY19" fmla="*/ 8931 h 10992"/>
                <a:gd name="connsiteX20" fmla="*/ 3016 w 11043"/>
                <a:gd name="connsiteY20" fmla="*/ 8598 h 10992"/>
                <a:gd name="connsiteX21" fmla="*/ 2981 w 11043"/>
                <a:gd name="connsiteY21" fmla="*/ 8598 h 10992"/>
                <a:gd name="connsiteX22" fmla="*/ 2945 w 11043"/>
                <a:gd name="connsiteY22" fmla="*/ 8568 h 10992"/>
                <a:gd name="connsiteX23" fmla="*/ 2874 w 11043"/>
                <a:gd name="connsiteY23" fmla="*/ 8568 h 10992"/>
                <a:gd name="connsiteX24" fmla="*/ 2767 w 11043"/>
                <a:gd name="connsiteY24" fmla="*/ 8507 h 10992"/>
                <a:gd name="connsiteX25" fmla="*/ 2447 w 11043"/>
                <a:gd name="connsiteY25" fmla="*/ 8295 h 10992"/>
                <a:gd name="connsiteX26" fmla="*/ 2091 w 11043"/>
                <a:gd name="connsiteY26" fmla="*/ 8022 h 10992"/>
                <a:gd name="connsiteX27" fmla="*/ 1771 w 11043"/>
                <a:gd name="connsiteY27" fmla="*/ 7719 h 10992"/>
                <a:gd name="connsiteX28" fmla="*/ 1593 w 11043"/>
                <a:gd name="connsiteY28" fmla="*/ 7356 h 10992"/>
                <a:gd name="connsiteX29" fmla="*/ 1308 w 11043"/>
                <a:gd name="connsiteY29" fmla="*/ 6659 h 10992"/>
                <a:gd name="connsiteX30" fmla="*/ 1697 w 11043"/>
                <a:gd name="connsiteY30" fmla="*/ 6234 h 10992"/>
                <a:gd name="connsiteX31" fmla="*/ 172 w 11043"/>
                <a:gd name="connsiteY31" fmla="*/ 4753 h 10992"/>
                <a:gd name="connsiteX32" fmla="*/ 1192 w 11043"/>
                <a:gd name="connsiteY32" fmla="*/ 4858 h 10992"/>
                <a:gd name="connsiteX33" fmla="*/ 107 w 11043"/>
                <a:gd name="connsiteY33" fmla="*/ 3885 h 10992"/>
                <a:gd name="connsiteX34" fmla="*/ 1441 w 11043"/>
                <a:gd name="connsiteY34" fmla="*/ 3980 h 10992"/>
                <a:gd name="connsiteX35" fmla="*/ 845 w 11043"/>
                <a:gd name="connsiteY35" fmla="*/ 3537 h 10992"/>
                <a:gd name="connsiteX36" fmla="*/ 2 w 11043"/>
                <a:gd name="connsiteY36" fmla="*/ 2071 h 10992"/>
                <a:gd name="connsiteX37" fmla="*/ 1237 w 11043"/>
                <a:gd name="connsiteY37" fmla="*/ 2840 h 10992"/>
                <a:gd name="connsiteX38" fmla="*/ 1486 w 11043"/>
                <a:gd name="connsiteY38" fmla="*/ 2507 h 10992"/>
                <a:gd name="connsiteX39" fmla="*/ 1984 w 11043"/>
                <a:gd name="connsiteY39" fmla="*/ 1692 h 10992"/>
                <a:gd name="connsiteX40" fmla="*/ 2091 w 11043"/>
                <a:gd name="connsiteY40" fmla="*/ 1962 h 10992"/>
                <a:gd name="connsiteX41" fmla="*/ 2233 w 11043"/>
                <a:gd name="connsiteY41" fmla="*/ 1810 h 10992"/>
                <a:gd name="connsiteX42" fmla="*/ 2957 w 11043"/>
                <a:gd name="connsiteY42" fmla="*/ 2044 h 10992"/>
                <a:gd name="connsiteX43" fmla="*/ 2625 w 11043"/>
                <a:gd name="connsiteY43" fmla="*/ 1628 h 10992"/>
                <a:gd name="connsiteX44" fmla="*/ 2838 w 11043"/>
                <a:gd name="connsiteY44" fmla="*/ 1537 h 10992"/>
                <a:gd name="connsiteX45" fmla="*/ 3016 w 11043"/>
                <a:gd name="connsiteY45" fmla="*/ 1477 h 10992"/>
                <a:gd name="connsiteX46" fmla="*/ 3889 w 11043"/>
                <a:gd name="connsiteY46" fmla="*/ 2145 h 10992"/>
                <a:gd name="connsiteX47" fmla="*/ 3443 w 11043"/>
                <a:gd name="connsiteY47" fmla="*/ 1356 h 10992"/>
                <a:gd name="connsiteX48" fmla="*/ 3692 w 11043"/>
                <a:gd name="connsiteY48" fmla="*/ 1295 h 10992"/>
                <a:gd name="connsiteX49" fmla="*/ 4828 w 11043"/>
                <a:gd name="connsiteY49" fmla="*/ 1776 h 10992"/>
                <a:gd name="connsiteX50" fmla="*/ 4297 w 11043"/>
                <a:gd name="connsiteY50" fmla="*/ 1144 h 10992"/>
                <a:gd name="connsiteX51" fmla="*/ 4582 w 11043"/>
                <a:gd name="connsiteY51" fmla="*/ 1053 h 10992"/>
                <a:gd name="connsiteX52" fmla="*/ 4831 w 11043"/>
                <a:gd name="connsiteY52" fmla="*/ 1022 h 10992"/>
                <a:gd name="connsiteX53" fmla="*/ 5116 w 11043"/>
                <a:gd name="connsiteY53" fmla="*/ 992 h 10992"/>
                <a:gd name="connsiteX54" fmla="*/ 5365 w 11043"/>
                <a:gd name="connsiteY54" fmla="*/ 992 h 10992"/>
                <a:gd name="connsiteX55" fmla="*/ 5614 w 11043"/>
                <a:gd name="connsiteY55" fmla="*/ 1053 h 10992"/>
                <a:gd name="connsiteX56" fmla="*/ 5863 w 11043"/>
                <a:gd name="connsiteY56" fmla="*/ 1174 h 10992"/>
                <a:gd name="connsiteX57" fmla="*/ 5970 w 11043"/>
                <a:gd name="connsiteY57" fmla="*/ 1265 h 10992"/>
                <a:gd name="connsiteX58" fmla="*/ 5617 w 11043"/>
                <a:gd name="connsiteY58" fmla="*/ 0 h 10992"/>
                <a:gd name="connsiteX59" fmla="*/ 6361 w 11043"/>
                <a:gd name="connsiteY59" fmla="*/ 1447 h 10992"/>
                <a:gd name="connsiteX60" fmla="*/ 6504 w 11043"/>
                <a:gd name="connsiteY60" fmla="*/ 1507 h 10992"/>
                <a:gd name="connsiteX61" fmla="*/ 6717 w 11043"/>
                <a:gd name="connsiteY61" fmla="*/ 1568 h 10992"/>
                <a:gd name="connsiteX62" fmla="*/ 6895 w 11043"/>
                <a:gd name="connsiteY62" fmla="*/ 1628 h 10992"/>
                <a:gd name="connsiteX63" fmla="*/ 7038 w 11043"/>
                <a:gd name="connsiteY63" fmla="*/ 1719 h 10992"/>
                <a:gd name="connsiteX64" fmla="*/ 7215 w 11043"/>
                <a:gd name="connsiteY64" fmla="*/ 1780 h 10992"/>
                <a:gd name="connsiteX65" fmla="*/ 7607 w 11043"/>
                <a:gd name="connsiteY65" fmla="*/ 2022 h 10992"/>
                <a:gd name="connsiteX66" fmla="*/ 8034 w 11043"/>
                <a:gd name="connsiteY66" fmla="*/ 2416 h 10992"/>
                <a:gd name="connsiteX67" fmla="*/ 8425 w 11043"/>
                <a:gd name="connsiteY67" fmla="*/ 2840 h 10992"/>
                <a:gd name="connsiteX68" fmla="*/ 8852 w 11043"/>
                <a:gd name="connsiteY68" fmla="*/ 3325 h 10992"/>
                <a:gd name="connsiteX69" fmla="*/ 9208 w 11043"/>
                <a:gd name="connsiteY69" fmla="*/ 3780 h 10992"/>
                <a:gd name="connsiteX70" fmla="*/ 9564 w 11043"/>
                <a:gd name="connsiteY70" fmla="*/ 4204 h 10992"/>
                <a:gd name="connsiteX71" fmla="*/ 9778 w 11043"/>
                <a:gd name="connsiteY71" fmla="*/ 4507 h 10992"/>
                <a:gd name="connsiteX72" fmla="*/ 9920 w 11043"/>
                <a:gd name="connsiteY72" fmla="*/ 4689 h 10992"/>
                <a:gd name="connsiteX73" fmla="*/ 10205 w 11043"/>
                <a:gd name="connsiteY73" fmla="*/ 5265 h 10992"/>
                <a:gd name="connsiteX74" fmla="*/ 9610 w 11043"/>
                <a:gd name="connsiteY74" fmla="*/ 5611 h 10992"/>
                <a:gd name="connsiteX75" fmla="*/ 10227 w 11043"/>
                <a:gd name="connsiteY75" fmla="*/ 7025 h 10992"/>
                <a:gd name="connsiteX76" fmla="*/ 10667 w 11043"/>
                <a:gd name="connsiteY76" fmla="*/ 7144 h 10992"/>
                <a:gd name="connsiteX77" fmla="*/ 11043 w 11043"/>
                <a:gd name="connsiteY77" fmla="*/ 7815 h 10992"/>
                <a:gd name="connsiteX78" fmla="*/ 10703 w 11043"/>
                <a:gd name="connsiteY78" fmla="*/ 8053 h 10992"/>
                <a:gd name="connsiteX79" fmla="*/ 10561 w 11043"/>
                <a:gd name="connsiteY79" fmla="*/ 8507 h 10992"/>
                <a:gd name="connsiteX80" fmla="*/ 10240 w 11043"/>
                <a:gd name="connsiteY80" fmla="*/ 8871 h 10992"/>
                <a:gd name="connsiteX81" fmla="*/ 10027 w 11043"/>
                <a:gd name="connsiteY81" fmla="*/ 9053 h 10992"/>
                <a:gd name="connsiteX82" fmla="*/ 9849 w 11043"/>
                <a:gd name="connsiteY82" fmla="*/ 9144 h 10992"/>
                <a:gd name="connsiteX83" fmla="*/ 9635 w 11043"/>
                <a:gd name="connsiteY83" fmla="*/ 9204 h 10992"/>
                <a:gd name="connsiteX84" fmla="*/ 9457 w 11043"/>
                <a:gd name="connsiteY84" fmla="*/ 9144 h 10992"/>
                <a:gd name="connsiteX85" fmla="*/ 9173 w 11043"/>
                <a:gd name="connsiteY85" fmla="*/ 9022 h 10992"/>
                <a:gd name="connsiteX86" fmla="*/ 8959 w 11043"/>
                <a:gd name="connsiteY86" fmla="*/ 9053 h 10992"/>
                <a:gd name="connsiteX87" fmla="*/ 8888 w 11043"/>
                <a:gd name="connsiteY87" fmla="*/ 9174 h 10992"/>
                <a:gd name="connsiteX88" fmla="*/ 8959 w 11043"/>
                <a:gd name="connsiteY88" fmla="*/ 9416 h 10992"/>
                <a:gd name="connsiteX89" fmla="*/ 8959 w 11043"/>
                <a:gd name="connsiteY89" fmla="*/ 9507 h 10992"/>
                <a:gd name="connsiteX90" fmla="*/ 8852 w 11043"/>
                <a:gd name="connsiteY90" fmla="*/ 9537 h 10992"/>
                <a:gd name="connsiteX91" fmla="*/ 8781 w 11043"/>
                <a:gd name="connsiteY91" fmla="*/ 9598 h 10992"/>
                <a:gd name="connsiteX92" fmla="*/ 8710 w 11043"/>
                <a:gd name="connsiteY92" fmla="*/ 9659 h 10992"/>
                <a:gd name="connsiteX93" fmla="*/ 8781 w 11043"/>
                <a:gd name="connsiteY93" fmla="*/ 9780 h 10992"/>
                <a:gd name="connsiteX94" fmla="*/ 8781 w 11043"/>
                <a:gd name="connsiteY94" fmla="*/ 9871 h 10992"/>
                <a:gd name="connsiteX95" fmla="*/ 8781 w 11043"/>
                <a:gd name="connsiteY95" fmla="*/ 10022 h 10992"/>
                <a:gd name="connsiteX96" fmla="*/ 8710 w 11043"/>
                <a:gd name="connsiteY96" fmla="*/ 10113 h 10992"/>
                <a:gd name="connsiteX97" fmla="*/ 8639 w 11043"/>
                <a:gd name="connsiteY97" fmla="*/ 10174 h 10992"/>
                <a:gd name="connsiteX98" fmla="*/ 8603 w 11043"/>
                <a:gd name="connsiteY98" fmla="*/ 10204 h 10992"/>
                <a:gd name="connsiteX99" fmla="*/ 8532 w 11043"/>
                <a:gd name="connsiteY99" fmla="*/ 10265 h 10992"/>
                <a:gd name="connsiteX100" fmla="*/ 8390 w 11043"/>
                <a:gd name="connsiteY100" fmla="*/ 10295 h 10992"/>
                <a:gd name="connsiteX0" fmla="*/ 8390 w 11043"/>
                <a:gd name="connsiteY0" fmla="*/ 10295 h 10992"/>
                <a:gd name="connsiteX1" fmla="*/ 8070 w 11043"/>
                <a:gd name="connsiteY1" fmla="*/ 10447 h 10992"/>
                <a:gd name="connsiteX2" fmla="*/ 7714 w 11043"/>
                <a:gd name="connsiteY2" fmla="*/ 10628 h 10992"/>
                <a:gd name="connsiteX3" fmla="*/ 7322 w 11043"/>
                <a:gd name="connsiteY3" fmla="*/ 10750 h 10992"/>
                <a:gd name="connsiteX4" fmla="*/ 7002 w 11043"/>
                <a:gd name="connsiteY4" fmla="*/ 10901 h 10992"/>
                <a:gd name="connsiteX5" fmla="*/ 6646 w 11043"/>
                <a:gd name="connsiteY5" fmla="*/ 10992 h 10992"/>
                <a:gd name="connsiteX6" fmla="*/ 6255 w 11043"/>
                <a:gd name="connsiteY6" fmla="*/ 10992 h 10992"/>
                <a:gd name="connsiteX7" fmla="*/ 5899 w 11043"/>
                <a:gd name="connsiteY7" fmla="*/ 10931 h 10992"/>
                <a:gd name="connsiteX8" fmla="*/ 5578 w 11043"/>
                <a:gd name="connsiteY8" fmla="*/ 10780 h 10992"/>
                <a:gd name="connsiteX9" fmla="*/ 5258 w 11043"/>
                <a:gd name="connsiteY9" fmla="*/ 10537 h 10992"/>
                <a:gd name="connsiteX10" fmla="*/ 5045 w 11043"/>
                <a:gd name="connsiteY10" fmla="*/ 10234 h 10992"/>
                <a:gd name="connsiteX11" fmla="*/ 4902 w 11043"/>
                <a:gd name="connsiteY11" fmla="*/ 9992 h 10992"/>
                <a:gd name="connsiteX12" fmla="*/ 4831 w 11043"/>
                <a:gd name="connsiteY12" fmla="*/ 9901 h 10992"/>
                <a:gd name="connsiteX13" fmla="*/ 4724 w 11043"/>
                <a:gd name="connsiteY13" fmla="*/ 10022 h 10992"/>
                <a:gd name="connsiteX14" fmla="*/ 4546 w 11043"/>
                <a:gd name="connsiteY14" fmla="*/ 10083 h 10992"/>
                <a:gd name="connsiteX15" fmla="*/ 4333 w 11043"/>
                <a:gd name="connsiteY15" fmla="*/ 10083 h 10992"/>
                <a:gd name="connsiteX16" fmla="*/ 4191 w 11043"/>
                <a:gd name="connsiteY16" fmla="*/ 10022 h 10992"/>
                <a:gd name="connsiteX17" fmla="*/ 3799 w 11043"/>
                <a:gd name="connsiteY17" fmla="*/ 9719 h 10992"/>
                <a:gd name="connsiteX18" fmla="*/ 3550 w 11043"/>
                <a:gd name="connsiteY18" fmla="*/ 9356 h 10992"/>
                <a:gd name="connsiteX19" fmla="*/ 3301 w 11043"/>
                <a:gd name="connsiteY19" fmla="*/ 8931 h 10992"/>
                <a:gd name="connsiteX20" fmla="*/ 3016 w 11043"/>
                <a:gd name="connsiteY20" fmla="*/ 8598 h 10992"/>
                <a:gd name="connsiteX21" fmla="*/ 2981 w 11043"/>
                <a:gd name="connsiteY21" fmla="*/ 8598 h 10992"/>
                <a:gd name="connsiteX22" fmla="*/ 2945 w 11043"/>
                <a:gd name="connsiteY22" fmla="*/ 8568 h 10992"/>
                <a:gd name="connsiteX23" fmla="*/ 2874 w 11043"/>
                <a:gd name="connsiteY23" fmla="*/ 8568 h 10992"/>
                <a:gd name="connsiteX24" fmla="*/ 2767 w 11043"/>
                <a:gd name="connsiteY24" fmla="*/ 8507 h 10992"/>
                <a:gd name="connsiteX25" fmla="*/ 2447 w 11043"/>
                <a:gd name="connsiteY25" fmla="*/ 8295 h 10992"/>
                <a:gd name="connsiteX26" fmla="*/ 2091 w 11043"/>
                <a:gd name="connsiteY26" fmla="*/ 8022 h 10992"/>
                <a:gd name="connsiteX27" fmla="*/ 1771 w 11043"/>
                <a:gd name="connsiteY27" fmla="*/ 7719 h 10992"/>
                <a:gd name="connsiteX28" fmla="*/ 1593 w 11043"/>
                <a:gd name="connsiteY28" fmla="*/ 7356 h 10992"/>
                <a:gd name="connsiteX29" fmla="*/ 1308 w 11043"/>
                <a:gd name="connsiteY29" fmla="*/ 6659 h 10992"/>
                <a:gd name="connsiteX30" fmla="*/ 1697 w 11043"/>
                <a:gd name="connsiteY30" fmla="*/ 6234 h 10992"/>
                <a:gd name="connsiteX31" fmla="*/ 172 w 11043"/>
                <a:gd name="connsiteY31" fmla="*/ 4753 h 10992"/>
                <a:gd name="connsiteX32" fmla="*/ 1192 w 11043"/>
                <a:gd name="connsiteY32" fmla="*/ 4858 h 10992"/>
                <a:gd name="connsiteX33" fmla="*/ 107 w 11043"/>
                <a:gd name="connsiteY33" fmla="*/ 3885 h 10992"/>
                <a:gd name="connsiteX34" fmla="*/ 1441 w 11043"/>
                <a:gd name="connsiteY34" fmla="*/ 3980 h 10992"/>
                <a:gd name="connsiteX35" fmla="*/ 845 w 11043"/>
                <a:gd name="connsiteY35" fmla="*/ 3537 h 10992"/>
                <a:gd name="connsiteX36" fmla="*/ 2 w 11043"/>
                <a:gd name="connsiteY36" fmla="*/ 2071 h 10992"/>
                <a:gd name="connsiteX37" fmla="*/ 1237 w 11043"/>
                <a:gd name="connsiteY37" fmla="*/ 2840 h 10992"/>
                <a:gd name="connsiteX38" fmla="*/ 1486 w 11043"/>
                <a:gd name="connsiteY38" fmla="*/ 2507 h 10992"/>
                <a:gd name="connsiteX39" fmla="*/ 1984 w 11043"/>
                <a:gd name="connsiteY39" fmla="*/ 1692 h 10992"/>
                <a:gd name="connsiteX40" fmla="*/ 2091 w 11043"/>
                <a:gd name="connsiteY40" fmla="*/ 1962 h 10992"/>
                <a:gd name="connsiteX41" fmla="*/ 2233 w 11043"/>
                <a:gd name="connsiteY41" fmla="*/ 1810 h 10992"/>
                <a:gd name="connsiteX42" fmla="*/ 2957 w 11043"/>
                <a:gd name="connsiteY42" fmla="*/ 2044 h 10992"/>
                <a:gd name="connsiteX43" fmla="*/ 2625 w 11043"/>
                <a:gd name="connsiteY43" fmla="*/ 1628 h 10992"/>
                <a:gd name="connsiteX44" fmla="*/ 2838 w 11043"/>
                <a:gd name="connsiteY44" fmla="*/ 1537 h 10992"/>
                <a:gd name="connsiteX45" fmla="*/ 3016 w 11043"/>
                <a:gd name="connsiteY45" fmla="*/ 1477 h 10992"/>
                <a:gd name="connsiteX46" fmla="*/ 3889 w 11043"/>
                <a:gd name="connsiteY46" fmla="*/ 2145 h 10992"/>
                <a:gd name="connsiteX47" fmla="*/ 3443 w 11043"/>
                <a:gd name="connsiteY47" fmla="*/ 1356 h 10992"/>
                <a:gd name="connsiteX48" fmla="*/ 3692 w 11043"/>
                <a:gd name="connsiteY48" fmla="*/ 1295 h 10992"/>
                <a:gd name="connsiteX49" fmla="*/ 4828 w 11043"/>
                <a:gd name="connsiteY49" fmla="*/ 1776 h 10992"/>
                <a:gd name="connsiteX50" fmla="*/ 4297 w 11043"/>
                <a:gd name="connsiteY50" fmla="*/ 1144 h 10992"/>
                <a:gd name="connsiteX51" fmla="*/ 4348 w 11043"/>
                <a:gd name="connsiteY51" fmla="*/ 565 h 10992"/>
                <a:gd name="connsiteX52" fmla="*/ 4831 w 11043"/>
                <a:gd name="connsiteY52" fmla="*/ 1022 h 10992"/>
                <a:gd name="connsiteX53" fmla="*/ 5116 w 11043"/>
                <a:gd name="connsiteY53" fmla="*/ 992 h 10992"/>
                <a:gd name="connsiteX54" fmla="*/ 5365 w 11043"/>
                <a:gd name="connsiteY54" fmla="*/ 992 h 10992"/>
                <a:gd name="connsiteX55" fmla="*/ 5614 w 11043"/>
                <a:gd name="connsiteY55" fmla="*/ 1053 h 10992"/>
                <a:gd name="connsiteX56" fmla="*/ 5863 w 11043"/>
                <a:gd name="connsiteY56" fmla="*/ 1174 h 10992"/>
                <a:gd name="connsiteX57" fmla="*/ 5970 w 11043"/>
                <a:gd name="connsiteY57" fmla="*/ 1265 h 10992"/>
                <a:gd name="connsiteX58" fmla="*/ 5617 w 11043"/>
                <a:gd name="connsiteY58" fmla="*/ 0 h 10992"/>
                <a:gd name="connsiteX59" fmla="*/ 6361 w 11043"/>
                <a:gd name="connsiteY59" fmla="*/ 1447 h 10992"/>
                <a:gd name="connsiteX60" fmla="*/ 6504 w 11043"/>
                <a:gd name="connsiteY60" fmla="*/ 1507 h 10992"/>
                <a:gd name="connsiteX61" fmla="*/ 6717 w 11043"/>
                <a:gd name="connsiteY61" fmla="*/ 1568 h 10992"/>
                <a:gd name="connsiteX62" fmla="*/ 6895 w 11043"/>
                <a:gd name="connsiteY62" fmla="*/ 1628 h 10992"/>
                <a:gd name="connsiteX63" fmla="*/ 7038 w 11043"/>
                <a:gd name="connsiteY63" fmla="*/ 1719 h 10992"/>
                <a:gd name="connsiteX64" fmla="*/ 7215 w 11043"/>
                <a:gd name="connsiteY64" fmla="*/ 1780 h 10992"/>
                <a:gd name="connsiteX65" fmla="*/ 7607 w 11043"/>
                <a:gd name="connsiteY65" fmla="*/ 2022 h 10992"/>
                <a:gd name="connsiteX66" fmla="*/ 8034 w 11043"/>
                <a:gd name="connsiteY66" fmla="*/ 2416 h 10992"/>
                <a:gd name="connsiteX67" fmla="*/ 8425 w 11043"/>
                <a:gd name="connsiteY67" fmla="*/ 2840 h 10992"/>
                <a:gd name="connsiteX68" fmla="*/ 8852 w 11043"/>
                <a:gd name="connsiteY68" fmla="*/ 3325 h 10992"/>
                <a:gd name="connsiteX69" fmla="*/ 9208 w 11043"/>
                <a:gd name="connsiteY69" fmla="*/ 3780 h 10992"/>
                <a:gd name="connsiteX70" fmla="*/ 9564 w 11043"/>
                <a:gd name="connsiteY70" fmla="*/ 4204 h 10992"/>
                <a:gd name="connsiteX71" fmla="*/ 9778 w 11043"/>
                <a:gd name="connsiteY71" fmla="*/ 4507 h 10992"/>
                <a:gd name="connsiteX72" fmla="*/ 9920 w 11043"/>
                <a:gd name="connsiteY72" fmla="*/ 4689 h 10992"/>
                <a:gd name="connsiteX73" fmla="*/ 10205 w 11043"/>
                <a:gd name="connsiteY73" fmla="*/ 5265 h 10992"/>
                <a:gd name="connsiteX74" fmla="*/ 9610 w 11043"/>
                <a:gd name="connsiteY74" fmla="*/ 5611 h 10992"/>
                <a:gd name="connsiteX75" fmla="*/ 10227 w 11043"/>
                <a:gd name="connsiteY75" fmla="*/ 7025 h 10992"/>
                <a:gd name="connsiteX76" fmla="*/ 10667 w 11043"/>
                <a:gd name="connsiteY76" fmla="*/ 7144 h 10992"/>
                <a:gd name="connsiteX77" fmla="*/ 11043 w 11043"/>
                <a:gd name="connsiteY77" fmla="*/ 7815 h 10992"/>
                <a:gd name="connsiteX78" fmla="*/ 10703 w 11043"/>
                <a:gd name="connsiteY78" fmla="*/ 8053 h 10992"/>
                <a:gd name="connsiteX79" fmla="*/ 10561 w 11043"/>
                <a:gd name="connsiteY79" fmla="*/ 8507 h 10992"/>
                <a:gd name="connsiteX80" fmla="*/ 10240 w 11043"/>
                <a:gd name="connsiteY80" fmla="*/ 8871 h 10992"/>
                <a:gd name="connsiteX81" fmla="*/ 10027 w 11043"/>
                <a:gd name="connsiteY81" fmla="*/ 9053 h 10992"/>
                <a:gd name="connsiteX82" fmla="*/ 9849 w 11043"/>
                <a:gd name="connsiteY82" fmla="*/ 9144 h 10992"/>
                <a:gd name="connsiteX83" fmla="*/ 9635 w 11043"/>
                <a:gd name="connsiteY83" fmla="*/ 9204 h 10992"/>
                <a:gd name="connsiteX84" fmla="*/ 9457 w 11043"/>
                <a:gd name="connsiteY84" fmla="*/ 9144 h 10992"/>
                <a:gd name="connsiteX85" fmla="*/ 9173 w 11043"/>
                <a:gd name="connsiteY85" fmla="*/ 9022 h 10992"/>
                <a:gd name="connsiteX86" fmla="*/ 8959 w 11043"/>
                <a:gd name="connsiteY86" fmla="*/ 9053 h 10992"/>
                <a:gd name="connsiteX87" fmla="*/ 8888 w 11043"/>
                <a:gd name="connsiteY87" fmla="*/ 9174 h 10992"/>
                <a:gd name="connsiteX88" fmla="*/ 8959 w 11043"/>
                <a:gd name="connsiteY88" fmla="*/ 9416 h 10992"/>
                <a:gd name="connsiteX89" fmla="*/ 8959 w 11043"/>
                <a:gd name="connsiteY89" fmla="*/ 9507 h 10992"/>
                <a:gd name="connsiteX90" fmla="*/ 8852 w 11043"/>
                <a:gd name="connsiteY90" fmla="*/ 9537 h 10992"/>
                <a:gd name="connsiteX91" fmla="*/ 8781 w 11043"/>
                <a:gd name="connsiteY91" fmla="*/ 9598 h 10992"/>
                <a:gd name="connsiteX92" fmla="*/ 8710 w 11043"/>
                <a:gd name="connsiteY92" fmla="*/ 9659 h 10992"/>
                <a:gd name="connsiteX93" fmla="*/ 8781 w 11043"/>
                <a:gd name="connsiteY93" fmla="*/ 9780 h 10992"/>
                <a:gd name="connsiteX94" fmla="*/ 8781 w 11043"/>
                <a:gd name="connsiteY94" fmla="*/ 9871 h 10992"/>
                <a:gd name="connsiteX95" fmla="*/ 8781 w 11043"/>
                <a:gd name="connsiteY95" fmla="*/ 10022 h 10992"/>
                <a:gd name="connsiteX96" fmla="*/ 8710 w 11043"/>
                <a:gd name="connsiteY96" fmla="*/ 10113 h 10992"/>
                <a:gd name="connsiteX97" fmla="*/ 8639 w 11043"/>
                <a:gd name="connsiteY97" fmla="*/ 10174 h 10992"/>
                <a:gd name="connsiteX98" fmla="*/ 8603 w 11043"/>
                <a:gd name="connsiteY98" fmla="*/ 10204 h 10992"/>
                <a:gd name="connsiteX99" fmla="*/ 8532 w 11043"/>
                <a:gd name="connsiteY99" fmla="*/ 10265 h 10992"/>
                <a:gd name="connsiteX100" fmla="*/ 8390 w 11043"/>
                <a:gd name="connsiteY100" fmla="*/ 10295 h 10992"/>
                <a:gd name="connsiteX0" fmla="*/ 8390 w 11043"/>
                <a:gd name="connsiteY0" fmla="*/ 10295 h 10992"/>
                <a:gd name="connsiteX1" fmla="*/ 8070 w 11043"/>
                <a:gd name="connsiteY1" fmla="*/ 10447 h 10992"/>
                <a:gd name="connsiteX2" fmla="*/ 7714 w 11043"/>
                <a:gd name="connsiteY2" fmla="*/ 10628 h 10992"/>
                <a:gd name="connsiteX3" fmla="*/ 7322 w 11043"/>
                <a:gd name="connsiteY3" fmla="*/ 10750 h 10992"/>
                <a:gd name="connsiteX4" fmla="*/ 7002 w 11043"/>
                <a:gd name="connsiteY4" fmla="*/ 10901 h 10992"/>
                <a:gd name="connsiteX5" fmla="*/ 6646 w 11043"/>
                <a:gd name="connsiteY5" fmla="*/ 10992 h 10992"/>
                <a:gd name="connsiteX6" fmla="*/ 6255 w 11043"/>
                <a:gd name="connsiteY6" fmla="*/ 10992 h 10992"/>
                <a:gd name="connsiteX7" fmla="*/ 5899 w 11043"/>
                <a:gd name="connsiteY7" fmla="*/ 10931 h 10992"/>
                <a:gd name="connsiteX8" fmla="*/ 5578 w 11043"/>
                <a:gd name="connsiteY8" fmla="*/ 10780 h 10992"/>
                <a:gd name="connsiteX9" fmla="*/ 5258 w 11043"/>
                <a:gd name="connsiteY9" fmla="*/ 10537 h 10992"/>
                <a:gd name="connsiteX10" fmla="*/ 5045 w 11043"/>
                <a:gd name="connsiteY10" fmla="*/ 10234 h 10992"/>
                <a:gd name="connsiteX11" fmla="*/ 4902 w 11043"/>
                <a:gd name="connsiteY11" fmla="*/ 9992 h 10992"/>
                <a:gd name="connsiteX12" fmla="*/ 4831 w 11043"/>
                <a:gd name="connsiteY12" fmla="*/ 9901 h 10992"/>
                <a:gd name="connsiteX13" fmla="*/ 4724 w 11043"/>
                <a:gd name="connsiteY13" fmla="*/ 10022 h 10992"/>
                <a:gd name="connsiteX14" fmla="*/ 4546 w 11043"/>
                <a:gd name="connsiteY14" fmla="*/ 10083 h 10992"/>
                <a:gd name="connsiteX15" fmla="*/ 4333 w 11043"/>
                <a:gd name="connsiteY15" fmla="*/ 10083 h 10992"/>
                <a:gd name="connsiteX16" fmla="*/ 4191 w 11043"/>
                <a:gd name="connsiteY16" fmla="*/ 10022 h 10992"/>
                <a:gd name="connsiteX17" fmla="*/ 3799 w 11043"/>
                <a:gd name="connsiteY17" fmla="*/ 9719 h 10992"/>
                <a:gd name="connsiteX18" fmla="*/ 3550 w 11043"/>
                <a:gd name="connsiteY18" fmla="*/ 9356 h 10992"/>
                <a:gd name="connsiteX19" fmla="*/ 3301 w 11043"/>
                <a:gd name="connsiteY19" fmla="*/ 8931 h 10992"/>
                <a:gd name="connsiteX20" fmla="*/ 3016 w 11043"/>
                <a:gd name="connsiteY20" fmla="*/ 8598 h 10992"/>
                <a:gd name="connsiteX21" fmla="*/ 2981 w 11043"/>
                <a:gd name="connsiteY21" fmla="*/ 8598 h 10992"/>
                <a:gd name="connsiteX22" fmla="*/ 2945 w 11043"/>
                <a:gd name="connsiteY22" fmla="*/ 8568 h 10992"/>
                <a:gd name="connsiteX23" fmla="*/ 2874 w 11043"/>
                <a:gd name="connsiteY23" fmla="*/ 8568 h 10992"/>
                <a:gd name="connsiteX24" fmla="*/ 2767 w 11043"/>
                <a:gd name="connsiteY24" fmla="*/ 8507 h 10992"/>
                <a:gd name="connsiteX25" fmla="*/ 2447 w 11043"/>
                <a:gd name="connsiteY25" fmla="*/ 8295 h 10992"/>
                <a:gd name="connsiteX26" fmla="*/ 2091 w 11043"/>
                <a:gd name="connsiteY26" fmla="*/ 8022 h 10992"/>
                <a:gd name="connsiteX27" fmla="*/ 1771 w 11043"/>
                <a:gd name="connsiteY27" fmla="*/ 7719 h 10992"/>
                <a:gd name="connsiteX28" fmla="*/ 1593 w 11043"/>
                <a:gd name="connsiteY28" fmla="*/ 7356 h 10992"/>
                <a:gd name="connsiteX29" fmla="*/ 1308 w 11043"/>
                <a:gd name="connsiteY29" fmla="*/ 6659 h 10992"/>
                <a:gd name="connsiteX30" fmla="*/ 1697 w 11043"/>
                <a:gd name="connsiteY30" fmla="*/ 6234 h 10992"/>
                <a:gd name="connsiteX31" fmla="*/ 172 w 11043"/>
                <a:gd name="connsiteY31" fmla="*/ 4753 h 10992"/>
                <a:gd name="connsiteX32" fmla="*/ 1192 w 11043"/>
                <a:gd name="connsiteY32" fmla="*/ 4858 h 10992"/>
                <a:gd name="connsiteX33" fmla="*/ 107 w 11043"/>
                <a:gd name="connsiteY33" fmla="*/ 3885 h 10992"/>
                <a:gd name="connsiteX34" fmla="*/ 1441 w 11043"/>
                <a:gd name="connsiteY34" fmla="*/ 3980 h 10992"/>
                <a:gd name="connsiteX35" fmla="*/ 845 w 11043"/>
                <a:gd name="connsiteY35" fmla="*/ 3537 h 10992"/>
                <a:gd name="connsiteX36" fmla="*/ 2 w 11043"/>
                <a:gd name="connsiteY36" fmla="*/ 2071 h 10992"/>
                <a:gd name="connsiteX37" fmla="*/ 1237 w 11043"/>
                <a:gd name="connsiteY37" fmla="*/ 2840 h 10992"/>
                <a:gd name="connsiteX38" fmla="*/ 1486 w 11043"/>
                <a:gd name="connsiteY38" fmla="*/ 2507 h 10992"/>
                <a:gd name="connsiteX39" fmla="*/ 1984 w 11043"/>
                <a:gd name="connsiteY39" fmla="*/ 1692 h 10992"/>
                <a:gd name="connsiteX40" fmla="*/ 2091 w 11043"/>
                <a:gd name="connsiteY40" fmla="*/ 1962 h 10992"/>
                <a:gd name="connsiteX41" fmla="*/ 1723 w 11043"/>
                <a:gd name="connsiteY41" fmla="*/ 1033 h 10992"/>
                <a:gd name="connsiteX42" fmla="*/ 2957 w 11043"/>
                <a:gd name="connsiteY42" fmla="*/ 2044 h 10992"/>
                <a:gd name="connsiteX43" fmla="*/ 2625 w 11043"/>
                <a:gd name="connsiteY43" fmla="*/ 1628 h 10992"/>
                <a:gd name="connsiteX44" fmla="*/ 2838 w 11043"/>
                <a:gd name="connsiteY44" fmla="*/ 1537 h 10992"/>
                <a:gd name="connsiteX45" fmla="*/ 3016 w 11043"/>
                <a:gd name="connsiteY45" fmla="*/ 1477 h 10992"/>
                <a:gd name="connsiteX46" fmla="*/ 3889 w 11043"/>
                <a:gd name="connsiteY46" fmla="*/ 2145 h 10992"/>
                <a:gd name="connsiteX47" fmla="*/ 3443 w 11043"/>
                <a:gd name="connsiteY47" fmla="*/ 1356 h 10992"/>
                <a:gd name="connsiteX48" fmla="*/ 3692 w 11043"/>
                <a:gd name="connsiteY48" fmla="*/ 1295 h 10992"/>
                <a:gd name="connsiteX49" fmla="*/ 4828 w 11043"/>
                <a:gd name="connsiteY49" fmla="*/ 1776 h 10992"/>
                <a:gd name="connsiteX50" fmla="*/ 4297 w 11043"/>
                <a:gd name="connsiteY50" fmla="*/ 1144 h 10992"/>
                <a:gd name="connsiteX51" fmla="*/ 4348 w 11043"/>
                <a:gd name="connsiteY51" fmla="*/ 565 h 10992"/>
                <a:gd name="connsiteX52" fmla="*/ 4831 w 11043"/>
                <a:gd name="connsiteY52" fmla="*/ 1022 h 10992"/>
                <a:gd name="connsiteX53" fmla="*/ 5116 w 11043"/>
                <a:gd name="connsiteY53" fmla="*/ 992 h 10992"/>
                <a:gd name="connsiteX54" fmla="*/ 5365 w 11043"/>
                <a:gd name="connsiteY54" fmla="*/ 992 h 10992"/>
                <a:gd name="connsiteX55" fmla="*/ 5614 w 11043"/>
                <a:gd name="connsiteY55" fmla="*/ 1053 h 10992"/>
                <a:gd name="connsiteX56" fmla="*/ 5863 w 11043"/>
                <a:gd name="connsiteY56" fmla="*/ 1174 h 10992"/>
                <a:gd name="connsiteX57" fmla="*/ 5970 w 11043"/>
                <a:gd name="connsiteY57" fmla="*/ 1265 h 10992"/>
                <a:gd name="connsiteX58" fmla="*/ 5617 w 11043"/>
                <a:gd name="connsiteY58" fmla="*/ 0 h 10992"/>
                <a:gd name="connsiteX59" fmla="*/ 6361 w 11043"/>
                <a:gd name="connsiteY59" fmla="*/ 1447 h 10992"/>
                <a:gd name="connsiteX60" fmla="*/ 6504 w 11043"/>
                <a:gd name="connsiteY60" fmla="*/ 1507 h 10992"/>
                <a:gd name="connsiteX61" fmla="*/ 6717 w 11043"/>
                <a:gd name="connsiteY61" fmla="*/ 1568 h 10992"/>
                <a:gd name="connsiteX62" fmla="*/ 6895 w 11043"/>
                <a:gd name="connsiteY62" fmla="*/ 1628 h 10992"/>
                <a:gd name="connsiteX63" fmla="*/ 7038 w 11043"/>
                <a:gd name="connsiteY63" fmla="*/ 1719 h 10992"/>
                <a:gd name="connsiteX64" fmla="*/ 7215 w 11043"/>
                <a:gd name="connsiteY64" fmla="*/ 1780 h 10992"/>
                <a:gd name="connsiteX65" fmla="*/ 7607 w 11043"/>
                <a:gd name="connsiteY65" fmla="*/ 2022 h 10992"/>
                <a:gd name="connsiteX66" fmla="*/ 8034 w 11043"/>
                <a:gd name="connsiteY66" fmla="*/ 2416 h 10992"/>
                <a:gd name="connsiteX67" fmla="*/ 8425 w 11043"/>
                <a:gd name="connsiteY67" fmla="*/ 2840 h 10992"/>
                <a:gd name="connsiteX68" fmla="*/ 8852 w 11043"/>
                <a:gd name="connsiteY68" fmla="*/ 3325 h 10992"/>
                <a:gd name="connsiteX69" fmla="*/ 9208 w 11043"/>
                <a:gd name="connsiteY69" fmla="*/ 3780 h 10992"/>
                <a:gd name="connsiteX70" fmla="*/ 9564 w 11043"/>
                <a:gd name="connsiteY70" fmla="*/ 4204 h 10992"/>
                <a:gd name="connsiteX71" fmla="*/ 9778 w 11043"/>
                <a:gd name="connsiteY71" fmla="*/ 4507 h 10992"/>
                <a:gd name="connsiteX72" fmla="*/ 9920 w 11043"/>
                <a:gd name="connsiteY72" fmla="*/ 4689 h 10992"/>
                <a:gd name="connsiteX73" fmla="*/ 10205 w 11043"/>
                <a:gd name="connsiteY73" fmla="*/ 5265 h 10992"/>
                <a:gd name="connsiteX74" fmla="*/ 9610 w 11043"/>
                <a:gd name="connsiteY74" fmla="*/ 5611 h 10992"/>
                <a:gd name="connsiteX75" fmla="*/ 10227 w 11043"/>
                <a:gd name="connsiteY75" fmla="*/ 7025 h 10992"/>
                <a:gd name="connsiteX76" fmla="*/ 10667 w 11043"/>
                <a:gd name="connsiteY76" fmla="*/ 7144 h 10992"/>
                <a:gd name="connsiteX77" fmla="*/ 11043 w 11043"/>
                <a:gd name="connsiteY77" fmla="*/ 7815 h 10992"/>
                <a:gd name="connsiteX78" fmla="*/ 10703 w 11043"/>
                <a:gd name="connsiteY78" fmla="*/ 8053 h 10992"/>
                <a:gd name="connsiteX79" fmla="*/ 10561 w 11043"/>
                <a:gd name="connsiteY79" fmla="*/ 8507 h 10992"/>
                <a:gd name="connsiteX80" fmla="*/ 10240 w 11043"/>
                <a:gd name="connsiteY80" fmla="*/ 8871 h 10992"/>
                <a:gd name="connsiteX81" fmla="*/ 10027 w 11043"/>
                <a:gd name="connsiteY81" fmla="*/ 9053 h 10992"/>
                <a:gd name="connsiteX82" fmla="*/ 9849 w 11043"/>
                <a:gd name="connsiteY82" fmla="*/ 9144 h 10992"/>
                <a:gd name="connsiteX83" fmla="*/ 9635 w 11043"/>
                <a:gd name="connsiteY83" fmla="*/ 9204 h 10992"/>
                <a:gd name="connsiteX84" fmla="*/ 9457 w 11043"/>
                <a:gd name="connsiteY84" fmla="*/ 9144 h 10992"/>
                <a:gd name="connsiteX85" fmla="*/ 9173 w 11043"/>
                <a:gd name="connsiteY85" fmla="*/ 9022 h 10992"/>
                <a:gd name="connsiteX86" fmla="*/ 8959 w 11043"/>
                <a:gd name="connsiteY86" fmla="*/ 9053 h 10992"/>
                <a:gd name="connsiteX87" fmla="*/ 8888 w 11043"/>
                <a:gd name="connsiteY87" fmla="*/ 9174 h 10992"/>
                <a:gd name="connsiteX88" fmla="*/ 8959 w 11043"/>
                <a:gd name="connsiteY88" fmla="*/ 9416 h 10992"/>
                <a:gd name="connsiteX89" fmla="*/ 8959 w 11043"/>
                <a:gd name="connsiteY89" fmla="*/ 9507 h 10992"/>
                <a:gd name="connsiteX90" fmla="*/ 8852 w 11043"/>
                <a:gd name="connsiteY90" fmla="*/ 9537 h 10992"/>
                <a:gd name="connsiteX91" fmla="*/ 8781 w 11043"/>
                <a:gd name="connsiteY91" fmla="*/ 9598 h 10992"/>
                <a:gd name="connsiteX92" fmla="*/ 8710 w 11043"/>
                <a:gd name="connsiteY92" fmla="*/ 9659 h 10992"/>
                <a:gd name="connsiteX93" fmla="*/ 8781 w 11043"/>
                <a:gd name="connsiteY93" fmla="*/ 9780 h 10992"/>
                <a:gd name="connsiteX94" fmla="*/ 8781 w 11043"/>
                <a:gd name="connsiteY94" fmla="*/ 9871 h 10992"/>
                <a:gd name="connsiteX95" fmla="*/ 8781 w 11043"/>
                <a:gd name="connsiteY95" fmla="*/ 10022 h 10992"/>
                <a:gd name="connsiteX96" fmla="*/ 8710 w 11043"/>
                <a:gd name="connsiteY96" fmla="*/ 10113 h 10992"/>
                <a:gd name="connsiteX97" fmla="*/ 8639 w 11043"/>
                <a:gd name="connsiteY97" fmla="*/ 10174 h 10992"/>
                <a:gd name="connsiteX98" fmla="*/ 8603 w 11043"/>
                <a:gd name="connsiteY98" fmla="*/ 10204 h 10992"/>
                <a:gd name="connsiteX99" fmla="*/ 8532 w 11043"/>
                <a:gd name="connsiteY99" fmla="*/ 10265 h 10992"/>
                <a:gd name="connsiteX100" fmla="*/ 8390 w 11043"/>
                <a:gd name="connsiteY100" fmla="*/ 10295 h 10992"/>
                <a:gd name="connsiteX0" fmla="*/ 8390 w 11043"/>
                <a:gd name="connsiteY0" fmla="*/ 10338 h 11035"/>
                <a:gd name="connsiteX1" fmla="*/ 8070 w 11043"/>
                <a:gd name="connsiteY1" fmla="*/ 10490 h 11035"/>
                <a:gd name="connsiteX2" fmla="*/ 7714 w 11043"/>
                <a:gd name="connsiteY2" fmla="*/ 10671 h 11035"/>
                <a:gd name="connsiteX3" fmla="*/ 7322 w 11043"/>
                <a:gd name="connsiteY3" fmla="*/ 10793 h 11035"/>
                <a:gd name="connsiteX4" fmla="*/ 7002 w 11043"/>
                <a:gd name="connsiteY4" fmla="*/ 10944 h 11035"/>
                <a:gd name="connsiteX5" fmla="*/ 6646 w 11043"/>
                <a:gd name="connsiteY5" fmla="*/ 11035 h 11035"/>
                <a:gd name="connsiteX6" fmla="*/ 6255 w 11043"/>
                <a:gd name="connsiteY6" fmla="*/ 11035 h 11035"/>
                <a:gd name="connsiteX7" fmla="*/ 5899 w 11043"/>
                <a:gd name="connsiteY7" fmla="*/ 10974 h 11035"/>
                <a:gd name="connsiteX8" fmla="*/ 5578 w 11043"/>
                <a:gd name="connsiteY8" fmla="*/ 10823 h 11035"/>
                <a:gd name="connsiteX9" fmla="*/ 5258 w 11043"/>
                <a:gd name="connsiteY9" fmla="*/ 10580 h 11035"/>
                <a:gd name="connsiteX10" fmla="*/ 5045 w 11043"/>
                <a:gd name="connsiteY10" fmla="*/ 10277 h 11035"/>
                <a:gd name="connsiteX11" fmla="*/ 4902 w 11043"/>
                <a:gd name="connsiteY11" fmla="*/ 10035 h 11035"/>
                <a:gd name="connsiteX12" fmla="*/ 4831 w 11043"/>
                <a:gd name="connsiteY12" fmla="*/ 9944 h 11035"/>
                <a:gd name="connsiteX13" fmla="*/ 4724 w 11043"/>
                <a:gd name="connsiteY13" fmla="*/ 10065 h 11035"/>
                <a:gd name="connsiteX14" fmla="*/ 4546 w 11043"/>
                <a:gd name="connsiteY14" fmla="*/ 10126 h 11035"/>
                <a:gd name="connsiteX15" fmla="*/ 4333 w 11043"/>
                <a:gd name="connsiteY15" fmla="*/ 10126 h 11035"/>
                <a:gd name="connsiteX16" fmla="*/ 4191 w 11043"/>
                <a:gd name="connsiteY16" fmla="*/ 10065 h 11035"/>
                <a:gd name="connsiteX17" fmla="*/ 3799 w 11043"/>
                <a:gd name="connsiteY17" fmla="*/ 9762 h 11035"/>
                <a:gd name="connsiteX18" fmla="*/ 3550 w 11043"/>
                <a:gd name="connsiteY18" fmla="*/ 9399 h 11035"/>
                <a:gd name="connsiteX19" fmla="*/ 3301 w 11043"/>
                <a:gd name="connsiteY19" fmla="*/ 8974 h 11035"/>
                <a:gd name="connsiteX20" fmla="*/ 3016 w 11043"/>
                <a:gd name="connsiteY20" fmla="*/ 8641 h 11035"/>
                <a:gd name="connsiteX21" fmla="*/ 2981 w 11043"/>
                <a:gd name="connsiteY21" fmla="*/ 8641 h 11035"/>
                <a:gd name="connsiteX22" fmla="*/ 2945 w 11043"/>
                <a:gd name="connsiteY22" fmla="*/ 8611 h 11035"/>
                <a:gd name="connsiteX23" fmla="*/ 2874 w 11043"/>
                <a:gd name="connsiteY23" fmla="*/ 8611 h 11035"/>
                <a:gd name="connsiteX24" fmla="*/ 2767 w 11043"/>
                <a:gd name="connsiteY24" fmla="*/ 8550 h 11035"/>
                <a:gd name="connsiteX25" fmla="*/ 2447 w 11043"/>
                <a:gd name="connsiteY25" fmla="*/ 8338 h 11035"/>
                <a:gd name="connsiteX26" fmla="*/ 2091 w 11043"/>
                <a:gd name="connsiteY26" fmla="*/ 8065 h 11035"/>
                <a:gd name="connsiteX27" fmla="*/ 1771 w 11043"/>
                <a:gd name="connsiteY27" fmla="*/ 7762 h 11035"/>
                <a:gd name="connsiteX28" fmla="*/ 1593 w 11043"/>
                <a:gd name="connsiteY28" fmla="*/ 7399 h 11035"/>
                <a:gd name="connsiteX29" fmla="*/ 1308 w 11043"/>
                <a:gd name="connsiteY29" fmla="*/ 6702 h 11035"/>
                <a:gd name="connsiteX30" fmla="*/ 1697 w 11043"/>
                <a:gd name="connsiteY30" fmla="*/ 6277 h 11035"/>
                <a:gd name="connsiteX31" fmla="*/ 172 w 11043"/>
                <a:gd name="connsiteY31" fmla="*/ 4796 h 11035"/>
                <a:gd name="connsiteX32" fmla="*/ 1192 w 11043"/>
                <a:gd name="connsiteY32" fmla="*/ 4901 h 11035"/>
                <a:gd name="connsiteX33" fmla="*/ 107 w 11043"/>
                <a:gd name="connsiteY33" fmla="*/ 3928 h 11035"/>
                <a:gd name="connsiteX34" fmla="*/ 1441 w 11043"/>
                <a:gd name="connsiteY34" fmla="*/ 4023 h 11035"/>
                <a:gd name="connsiteX35" fmla="*/ 845 w 11043"/>
                <a:gd name="connsiteY35" fmla="*/ 3580 h 11035"/>
                <a:gd name="connsiteX36" fmla="*/ 2 w 11043"/>
                <a:gd name="connsiteY36" fmla="*/ 2114 h 11035"/>
                <a:gd name="connsiteX37" fmla="*/ 1237 w 11043"/>
                <a:gd name="connsiteY37" fmla="*/ 2883 h 11035"/>
                <a:gd name="connsiteX38" fmla="*/ 1486 w 11043"/>
                <a:gd name="connsiteY38" fmla="*/ 2550 h 11035"/>
                <a:gd name="connsiteX39" fmla="*/ 1984 w 11043"/>
                <a:gd name="connsiteY39" fmla="*/ 1735 h 11035"/>
                <a:gd name="connsiteX40" fmla="*/ 2091 w 11043"/>
                <a:gd name="connsiteY40" fmla="*/ 2005 h 11035"/>
                <a:gd name="connsiteX41" fmla="*/ 1723 w 11043"/>
                <a:gd name="connsiteY41" fmla="*/ 1076 h 11035"/>
                <a:gd name="connsiteX42" fmla="*/ 2957 w 11043"/>
                <a:gd name="connsiteY42" fmla="*/ 2087 h 11035"/>
                <a:gd name="connsiteX43" fmla="*/ 2625 w 11043"/>
                <a:gd name="connsiteY43" fmla="*/ 1671 h 11035"/>
                <a:gd name="connsiteX44" fmla="*/ 2838 w 11043"/>
                <a:gd name="connsiteY44" fmla="*/ 1580 h 11035"/>
                <a:gd name="connsiteX45" fmla="*/ 3016 w 11043"/>
                <a:gd name="connsiteY45" fmla="*/ 1520 h 11035"/>
                <a:gd name="connsiteX46" fmla="*/ 3889 w 11043"/>
                <a:gd name="connsiteY46" fmla="*/ 2188 h 11035"/>
                <a:gd name="connsiteX47" fmla="*/ 3443 w 11043"/>
                <a:gd name="connsiteY47" fmla="*/ 1399 h 11035"/>
                <a:gd name="connsiteX48" fmla="*/ 3012 w 11043"/>
                <a:gd name="connsiteY48" fmla="*/ 0 h 11035"/>
                <a:gd name="connsiteX49" fmla="*/ 4828 w 11043"/>
                <a:gd name="connsiteY49" fmla="*/ 1819 h 11035"/>
                <a:gd name="connsiteX50" fmla="*/ 4297 w 11043"/>
                <a:gd name="connsiteY50" fmla="*/ 1187 h 11035"/>
                <a:gd name="connsiteX51" fmla="*/ 4348 w 11043"/>
                <a:gd name="connsiteY51" fmla="*/ 608 h 11035"/>
                <a:gd name="connsiteX52" fmla="*/ 4831 w 11043"/>
                <a:gd name="connsiteY52" fmla="*/ 1065 h 11035"/>
                <a:gd name="connsiteX53" fmla="*/ 5116 w 11043"/>
                <a:gd name="connsiteY53" fmla="*/ 1035 h 11035"/>
                <a:gd name="connsiteX54" fmla="*/ 5365 w 11043"/>
                <a:gd name="connsiteY54" fmla="*/ 1035 h 11035"/>
                <a:gd name="connsiteX55" fmla="*/ 5614 w 11043"/>
                <a:gd name="connsiteY55" fmla="*/ 1096 h 11035"/>
                <a:gd name="connsiteX56" fmla="*/ 5863 w 11043"/>
                <a:gd name="connsiteY56" fmla="*/ 1217 h 11035"/>
                <a:gd name="connsiteX57" fmla="*/ 5970 w 11043"/>
                <a:gd name="connsiteY57" fmla="*/ 1308 h 11035"/>
                <a:gd name="connsiteX58" fmla="*/ 5617 w 11043"/>
                <a:gd name="connsiteY58" fmla="*/ 43 h 11035"/>
                <a:gd name="connsiteX59" fmla="*/ 6361 w 11043"/>
                <a:gd name="connsiteY59" fmla="*/ 1490 h 11035"/>
                <a:gd name="connsiteX60" fmla="*/ 6504 w 11043"/>
                <a:gd name="connsiteY60" fmla="*/ 1550 h 11035"/>
                <a:gd name="connsiteX61" fmla="*/ 6717 w 11043"/>
                <a:gd name="connsiteY61" fmla="*/ 1611 h 11035"/>
                <a:gd name="connsiteX62" fmla="*/ 6895 w 11043"/>
                <a:gd name="connsiteY62" fmla="*/ 1671 h 11035"/>
                <a:gd name="connsiteX63" fmla="*/ 7038 w 11043"/>
                <a:gd name="connsiteY63" fmla="*/ 1762 h 11035"/>
                <a:gd name="connsiteX64" fmla="*/ 7215 w 11043"/>
                <a:gd name="connsiteY64" fmla="*/ 1823 h 11035"/>
                <a:gd name="connsiteX65" fmla="*/ 7607 w 11043"/>
                <a:gd name="connsiteY65" fmla="*/ 2065 h 11035"/>
                <a:gd name="connsiteX66" fmla="*/ 8034 w 11043"/>
                <a:gd name="connsiteY66" fmla="*/ 2459 h 11035"/>
                <a:gd name="connsiteX67" fmla="*/ 8425 w 11043"/>
                <a:gd name="connsiteY67" fmla="*/ 2883 h 11035"/>
                <a:gd name="connsiteX68" fmla="*/ 8852 w 11043"/>
                <a:gd name="connsiteY68" fmla="*/ 3368 h 11035"/>
                <a:gd name="connsiteX69" fmla="*/ 9208 w 11043"/>
                <a:gd name="connsiteY69" fmla="*/ 3823 h 11035"/>
                <a:gd name="connsiteX70" fmla="*/ 9564 w 11043"/>
                <a:gd name="connsiteY70" fmla="*/ 4247 h 11035"/>
                <a:gd name="connsiteX71" fmla="*/ 9778 w 11043"/>
                <a:gd name="connsiteY71" fmla="*/ 4550 h 11035"/>
                <a:gd name="connsiteX72" fmla="*/ 9920 w 11043"/>
                <a:gd name="connsiteY72" fmla="*/ 4732 h 11035"/>
                <a:gd name="connsiteX73" fmla="*/ 10205 w 11043"/>
                <a:gd name="connsiteY73" fmla="*/ 5308 h 11035"/>
                <a:gd name="connsiteX74" fmla="*/ 9610 w 11043"/>
                <a:gd name="connsiteY74" fmla="*/ 5654 h 11035"/>
                <a:gd name="connsiteX75" fmla="*/ 10227 w 11043"/>
                <a:gd name="connsiteY75" fmla="*/ 7068 h 11035"/>
                <a:gd name="connsiteX76" fmla="*/ 10667 w 11043"/>
                <a:gd name="connsiteY76" fmla="*/ 7187 h 11035"/>
                <a:gd name="connsiteX77" fmla="*/ 11043 w 11043"/>
                <a:gd name="connsiteY77" fmla="*/ 7858 h 11035"/>
                <a:gd name="connsiteX78" fmla="*/ 10703 w 11043"/>
                <a:gd name="connsiteY78" fmla="*/ 8096 h 11035"/>
                <a:gd name="connsiteX79" fmla="*/ 10561 w 11043"/>
                <a:gd name="connsiteY79" fmla="*/ 8550 h 11035"/>
                <a:gd name="connsiteX80" fmla="*/ 10240 w 11043"/>
                <a:gd name="connsiteY80" fmla="*/ 8914 h 11035"/>
                <a:gd name="connsiteX81" fmla="*/ 10027 w 11043"/>
                <a:gd name="connsiteY81" fmla="*/ 9096 h 11035"/>
                <a:gd name="connsiteX82" fmla="*/ 9849 w 11043"/>
                <a:gd name="connsiteY82" fmla="*/ 9187 h 11035"/>
                <a:gd name="connsiteX83" fmla="*/ 9635 w 11043"/>
                <a:gd name="connsiteY83" fmla="*/ 9247 h 11035"/>
                <a:gd name="connsiteX84" fmla="*/ 9457 w 11043"/>
                <a:gd name="connsiteY84" fmla="*/ 9187 h 11035"/>
                <a:gd name="connsiteX85" fmla="*/ 9173 w 11043"/>
                <a:gd name="connsiteY85" fmla="*/ 9065 h 11035"/>
                <a:gd name="connsiteX86" fmla="*/ 8959 w 11043"/>
                <a:gd name="connsiteY86" fmla="*/ 9096 h 11035"/>
                <a:gd name="connsiteX87" fmla="*/ 8888 w 11043"/>
                <a:gd name="connsiteY87" fmla="*/ 9217 h 11035"/>
                <a:gd name="connsiteX88" fmla="*/ 8959 w 11043"/>
                <a:gd name="connsiteY88" fmla="*/ 9459 h 11035"/>
                <a:gd name="connsiteX89" fmla="*/ 8959 w 11043"/>
                <a:gd name="connsiteY89" fmla="*/ 9550 h 11035"/>
                <a:gd name="connsiteX90" fmla="*/ 8852 w 11043"/>
                <a:gd name="connsiteY90" fmla="*/ 9580 h 11035"/>
                <a:gd name="connsiteX91" fmla="*/ 8781 w 11043"/>
                <a:gd name="connsiteY91" fmla="*/ 9641 h 11035"/>
                <a:gd name="connsiteX92" fmla="*/ 8710 w 11043"/>
                <a:gd name="connsiteY92" fmla="*/ 9702 h 11035"/>
                <a:gd name="connsiteX93" fmla="*/ 8781 w 11043"/>
                <a:gd name="connsiteY93" fmla="*/ 9823 h 11035"/>
                <a:gd name="connsiteX94" fmla="*/ 8781 w 11043"/>
                <a:gd name="connsiteY94" fmla="*/ 9914 h 11035"/>
                <a:gd name="connsiteX95" fmla="*/ 8781 w 11043"/>
                <a:gd name="connsiteY95" fmla="*/ 10065 h 11035"/>
                <a:gd name="connsiteX96" fmla="*/ 8710 w 11043"/>
                <a:gd name="connsiteY96" fmla="*/ 10156 h 11035"/>
                <a:gd name="connsiteX97" fmla="*/ 8639 w 11043"/>
                <a:gd name="connsiteY97" fmla="*/ 10217 h 11035"/>
                <a:gd name="connsiteX98" fmla="*/ 8603 w 11043"/>
                <a:gd name="connsiteY98" fmla="*/ 10247 h 11035"/>
                <a:gd name="connsiteX99" fmla="*/ 8532 w 11043"/>
                <a:gd name="connsiteY99" fmla="*/ 10308 h 11035"/>
                <a:gd name="connsiteX100" fmla="*/ 8390 w 11043"/>
                <a:gd name="connsiteY100" fmla="*/ 10338 h 11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1043" h="11035">
                  <a:moveTo>
                    <a:pt x="8390" y="10338"/>
                  </a:moveTo>
                  <a:lnTo>
                    <a:pt x="8070" y="10490"/>
                  </a:lnTo>
                  <a:lnTo>
                    <a:pt x="7714" y="10671"/>
                  </a:lnTo>
                  <a:lnTo>
                    <a:pt x="7322" y="10793"/>
                  </a:lnTo>
                  <a:lnTo>
                    <a:pt x="7002" y="10944"/>
                  </a:lnTo>
                  <a:lnTo>
                    <a:pt x="6646" y="11035"/>
                  </a:lnTo>
                  <a:lnTo>
                    <a:pt x="6255" y="11035"/>
                  </a:lnTo>
                  <a:lnTo>
                    <a:pt x="5899" y="10974"/>
                  </a:lnTo>
                  <a:lnTo>
                    <a:pt x="5578" y="10823"/>
                  </a:lnTo>
                  <a:lnTo>
                    <a:pt x="5258" y="10580"/>
                  </a:lnTo>
                  <a:lnTo>
                    <a:pt x="5045" y="10277"/>
                  </a:lnTo>
                  <a:lnTo>
                    <a:pt x="4902" y="10035"/>
                  </a:lnTo>
                  <a:cubicBezTo>
                    <a:pt x="4878" y="10005"/>
                    <a:pt x="4855" y="9974"/>
                    <a:pt x="4831" y="9944"/>
                  </a:cubicBezTo>
                  <a:cubicBezTo>
                    <a:pt x="4795" y="9984"/>
                    <a:pt x="4760" y="10025"/>
                    <a:pt x="4724" y="10065"/>
                  </a:cubicBezTo>
                  <a:lnTo>
                    <a:pt x="4546" y="10126"/>
                  </a:lnTo>
                  <a:lnTo>
                    <a:pt x="4333" y="10126"/>
                  </a:lnTo>
                  <a:lnTo>
                    <a:pt x="4191" y="10065"/>
                  </a:lnTo>
                  <a:lnTo>
                    <a:pt x="3799" y="9762"/>
                  </a:lnTo>
                  <a:lnTo>
                    <a:pt x="3550" y="9399"/>
                  </a:lnTo>
                  <a:lnTo>
                    <a:pt x="3301" y="8974"/>
                  </a:lnTo>
                  <a:lnTo>
                    <a:pt x="3016" y="8641"/>
                  </a:lnTo>
                  <a:lnTo>
                    <a:pt x="2981" y="8641"/>
                  </a:lnTo>
                  <a:lnTo>
                    <a:pt x="2945" y="8611"/>
                  </a:lnTo>
                  <a:lnTo>
                    <a:pt x="2874" y="8611"/>
                  </a:lnTo>
                  <a:cubicBezTo>
                    <a:pt x="2838" y="8591"/>
                    <a:pt x="2803" y="8570"/>
                    <a:pt x="2767" y="8550"/>
                  </a:cubicBezTo>
                  <a:lnTo>
                    <a:pt x="2447" y="8338"/>
                  </a:lnTo>
                  <a:lnTo>
                    <a:pt x="2091" y="8065"/>
                  </a:lnTo>
                  <a:lnTo>
                    <a:pt x="1771" y="7762"/>
                  </a:lnTo>
                  <a:cubicBezTo>
                    <a:pt x="1712" y="7641"/>
                    <a:pt x="1652" y="7520"/>
                    <a:pt x="1593" y="7399"/>
                  </a:cubicBezTo>
                  <a:lnTo>
                    <a:pt x="1308" y="6702"/>
                  </a:lnTo>
                  <a:lnTo>
                    <a:pt x="1697" y="6277"/>
                  </a:lnTo>
                  <a:lnTo>
                    <a:pt x="172" y="4796"/>
                  </a:lnTo>
                  <a:cubicBezTo>
                    <a:pt x="136" y="4554"/>
                    <a:pt x="1228" y="5143"/>
                    <a:pt x="1192" y="4901"/>
                  </a:cubicBezTo>
                  <a:lnTo>
                    <a:pt x="107" y="3928"/>
                  </a:lnTo>
                  <a:cubicBezTo>
                    <a:pt x="119" y="3797"/>
                    <a:pt x="1429" y="4154"/>
                    <a:pt x="1441" y="4023"/>
                  </a:cubicBezTo>
                  <a:cubicBezTo>
                    <a:pt x="1476" y="3912"/>
                    <a:pt x="810" y="3691"/>
                    <a:pt x="845" y="3580"/>
                  </a:cubicBezTo>
                  <a:cubicBezTo>
                    <a:pt x="904" y="3459"/>
                    <a:pt x="-57" y="2235"/>
                    <a:pt x="2" y="2114"/>
                  </a:cubicBezTo>
                  <a:lnTo>
                    <a:pt x="1237" y="2883"/>
                  </a:lnTo>
                  <a:lnTo>
                    <a:pt x="1486" y="2550"/>
                  </a:lnTo>
                  <a:lnTo>
                    <a:pt x="1984" y="1735"/>
                  </a:lnTo>
                  <a:cubicBezTo>
                    <a:pt x="2020" y="1825"/>
                    <a:pt x="2055" y="1915"/>
                    <a:pt x="2091" y="2005"/>
                  </a:cubicBezTo>
                  <a:cubicBezTo>
                    <a:pt x="2138" y="1954"/>
                    <a:pt x="1676" y="1127"/>
                    <a:pt x="1723" y="1076"/>
                  </a:cubicBezTo>
                  <a:lnTo>
                    <a:pt x="2957" y="2087"/>
                  </a:lnTo>
                  <a:lnTo>
                    <a:pt x="2625" y="1671"/>
                  </a:lnTo>
                  <a:lnTo>
                    <a:pt x="2838" y="1580"/>
                  </a:lnTo>
                  <a:lnTo>
                    <a:pt x="3016" y="1520"/>
                  </a:lnTo>
                  <a:lnTo>
                    <a:pt x="3889" y="2188"/>
                  </a:lnTo>
                  <a:lnTo>
                    <a:pt x="3443" y="1399"/>
                  </a:lnTo>
                  <a:lnTo>
                    <a:pt x="3012" y="0"/>
                  </a:lnTo>
                  <a:lnTo>
                    <a:pt x="4828" y="1819"/>
                  </a:lnTo>
                  <a:lnTo>
                    <a:pt x="4297" y="1187"/>
                  </a:lnTo>
                  <a:lnTo>
                    <a:pt x="4348" y="608"/>
                  </a:lnTo>
                  <a:lnTo>
                    <a:pt x="4831" y="1065"/>
                  </a:lnTo>
                  <a:lnTo>
                    <a:pt x="5116" y="1035"/>
                  </a:lnTo>
                  <a:lnTo>
                    <a:pt x="5365" y="1035"/>
                  </a:lnTo>
                  <a:lnTo>
                    <a:pt x="5614" y="1096"/>
                  </a:lnTo>
                  <a:lnTo>
                    <a:pt x="5863" y="1217"/>
                  </a:lnTo>
                  <a:cubicBezTo>
                    <a:pt x="5899" y="1247"/>
                    <a:pt x="5934" y="1278"/>
                    <a:pt x="5970" y="1308"/>
                  </a:cubicBezTo>
                  <a:lnTo>
                    <a:pt x="5617" y="43"/>
                  </a:lnTo>
                  <a:lnTo>
                    <a:pt x="6361" y="1490"/>
                  </a:lnTo>
                  <a:lnTo>
                    <a:pt x="6504" y="1550"/>
                  </a:lnTo>
                  <a:lnTo>
                    <a:pt x="6717" y="1611"/>
                  </a:lnTo>
                  <a:lnTo>
                    <a:pt x="6895" y="1671"/>
                  </a:lnTo>
                  <a:cubicBezTo>
                    <a:pt x="6943" y="1701"/>
                    <a:pt x="6990" y="1732"/>
                    <a:pt x="7038" y="1762"/>
                  </a:cubicBezTo>
                  <a:lnTo>
                    <a:pt x="7215" y="1823"/>
                  </a:lnTo>
                  <a:lnTo>
                    <a:pt x="7607" y="2065"/>
                  </a:lnTo>
                  <a:lnTo>
                    <a:pt x="8034" y="2459"/>
                  </a:lnTo>
                  <a:lnTo>
                    <a:pt x="8425" y="2883"/>
                  </a:lnTo>
                  <a:lnTo>
                    <a:pt x="8852" y="3368"/>
                  </a:lnTo>
                  <a:lnTo>
                    <a:pt x="9208" y="3823"/>
                  </a:lnTo>
                  <a:lnTo>
                    <a:pt x="9564" y="4247"/>
                  </a:lnTo>
                  <a:lnTo>
                    <a:pt x="9778" y="4550"/>
                  </a:lnTo>
                  <a:cubicBezTo>
                    <a:pt x="9825" y="4611"/>
                    <a:pt x="9873" y="4671"/>
                    <a:pt x="9920" y="4732"/>
                  </a:cubicBezTo>
                  <a:lnTo>
                    <a:pt x="10205" y="5308"/>
                  </a:lnTo>
                  <a:lnTo>
                    <a:pt x="9610" y="5654"/>
                  </a:lnTo>
                  <a:lnTo>
                    <a:pt x="10227" y="7068"/>
                  </a:lnTo>
                  <a:cubicBezTo>
                    <a:pt x="10274" y="7270"/>
                    <a:pt x="10620" y="6985"/>
                    <a:pt x="10667" y="7187"/>
                  </a:cubicBezTo>
                  <a:cubicBezTo>
                    <a:pt x="10679" y="7338"/>
                    <a:pt x="11031" y="7707"/>
                    <a:pt x="11043" y="7858"/>
                  </a:cubicBezTo>
                  <a:lnTo>
                    <a:pt x="10703" y="8096"/>
                  </a:lnTo>
                  <a:cubicBezTo>
                    <a:pt x="10656" y="8247"/>
                    <a:pt x="10608" y="8399"/>
                    <a:pt x="10561" y="8550"/>
                  </a:cubicBezTo>
                  <a:lnTo>
                    <a:pt x="10240" y="8914"/>
                  </a:lnTo>
                  <a:lnTo>
                    <a:pt x="10027" y="9096"/>
                  </a:lnTo>
                  <a:lnTo>
                    <a:pt x="9849" y="9187"/>
                  </a:lnTo>
                  <a:lnTo>
                    <a:pt x="9635" y="9247"/>
                  </a:lnTo>
                  <a:lnTo>
                    <a:pt x="9457" y="9187"/>
                  </a:lnTo>
                  <a:lnTo>
                    <a:pt x="9173" y="9065"/>
                  </a:lnTo>
                  <a:lnTo>
                    <a:pt x="8959" y="9096"/>
                  </a:lnTo>
                  <a:cubicBezTo>
                    <a:pt x="8935" y="9136"/>
                    <a:pt x="8912" y="9177"/>
                    <a:pt x="8888" y="9217"/>
                  </a:cubicBezTo>
                  <a:cubicBezTo>
                    <a:pt x="8912" y="9298"/>
                    <a:pt x="8935" y="9378"/>
                    <a:pt x="8959" y="9459"/>
                  </a:cubicBezTo>
                  <a:lnTo>
                    <a:pt x="8959" y="9550"/>
                  </a:lnTo>
                  <a:lnTo>
                    <a:pt x="8852" y="9580"/>
                  </a:lnTo>
                  <a:cubicBezTo>
                    <a:pt x="8828" y="9600"/>
                    <a:pt x="8805" y="9621"/>
                    <a:pt x="8781" y="9641"/>
                  </a:cubicBezTo>
                  <a:cubicBezTo>
                    <a:pt x="8757" y="9661"/>
                    <a:pt x="8734" y="9682"/>
                    <a:pt x="8710" y="9702"/>
                  </a:cubicBezTo>
                  <a:cubicBezTo>
                    <a:pt x="8734" y="9742"/>
                    <a:pt x="8757" y="9783"/>
                    <a:pt x="8781" y="9823"/>
                  </a:cubicBezTo>
                  <a:lnTo>
                    <a:pt x="8781" y="9914"/>
                  </a:lnTo>
                  <a:lnTo>
                    <a:pt x="8781" y="10065"/>
                  </a:lnTo>
                  <a:cubicBezTo>
                    <a:pt x="8757" y="10095"/>
                    <a:pt x="8734" y="10126"/>
                    <a:pt x="8710" y="10156"/>
                  </a:cubicBezTo>
                  <a:cubicBezTo>
                    <a:pt x="8686" y="10176"/>
                    <a:pt x="8663" y="10197"/>
                    <a:pt x="8639" y="10217"/>
                  </a:cubicBezTo>
                  <a:lnTo>
                    <a:pt x="8603" y="10247"/>
                  </a:lnTo>
                  <a:cubicBezTo>
                    <a:pt x="8579" y="10267"/>
                    <a:pt x="8556" y="10288"/>
                    <a:pt x="8532" y="10308"/>
                  </a:cubicBezTo>
                  <a:lnTo>
                    <a:pt x="8390" y="10338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 rot="19386260">
              <a:off x="7968098" y="2756024"/>
              <a:ext cx="46038" cy="31750"/>
            </a:xfrm>
            <a:custGeom>
              <a:avLst/>
              <a:gdLst>
                <a:gd name="T0" fmla="*/ 54 w 57"/>
                <a:gd name="T1" fmla="*/ 21 h 39"/>
                <a:gd name="T2" fmla="*/ 52 w 57"/>
                <a:gd name="T3" fmla="*/ 14 h 39"/>
                <a:gd name="T4" fmla="*/ 47 w 57"/>
                <a:gd name="T5" fmla="*/ 8 h 39"/>
                <a:gd name="T6" fmla="*/ 40 w 57"/>
                <a:gd name="T7" fmla="*/ 5 h 39"/>
                <a:gd name="T8" fmla="*/ 33 w 57"/>
                <a:gd name="T9" fmla="*/ 2 h 39"/>
                <a:gd name="T10" fmla="*/ 24 w 57"/>
                <a:gd name="T11" fmla="*/ 0 h 39"/>
                <a:gd name="T12" fmla="*/ 15 w 57"/>
                <a:gd name="T13" fmla="*/ 2 h 39"/>
                <a:gd name="T14" fmla="*/ 7 w 57"/>
                <a:gd name="T15" fmla="*/ 7 h 39"/>
                <a:gd name="T16" fmla="*/ 1 w 57"/>
                <a:gd name="T17" fmla="*/ 14 h 39"/>
                <a:gd name="T18" fmla="*/ 0 w 57"/>
                <a:gd name="T19" fmla="*/ 18 h 39"/>
                <a:gd name="T20" fmla="*/ 2 w 57"/>
                <a:gd name="T21" fmla="*/ 24 h 39"/>
                <a:gd name="T22" fmla="*/ 6 w 57"/>
                <a:gd name="T23" fmla="*/ 29 h 39"/>
                <a:gd name="T24" fmla="*/ 11 w 57"/>
                <a:gd name="T25" fmla="*/ 30 h 39"/>
                <a:gd name="T26" fmla="*/ 15 w 57"/>
                <a:gd name="T27" fmla="*/ 29 h 39"/>
                <a:gd name="T28" fmla="*/ 18 w 57"/>
                <a:gd name="T29" fmla="*/ 28 h 39"/>
                <a:gd name="T30" fmla="*/ 22 w 57"/>
                <a:gd name="T31" fmla="*/ 26 h 39"/>
                <a:gd name="T32" fmla="*/ 25 w 57"/>
                <a:gd name="T33" fmla="*/ 26 h 39"/>
                <a:gd name="T34" fmla="*/ 30 w 57"/>
                <a:gd name="T35" fmla="*/ 29 h 39"/>
                <a:gd name="T36" fmla="*/ 32 w 57"/>
                <a:gd name="T37" fmla="*/ 33 h 39"/>
                <a:gd name="T38" fmla="*/ 34 w 57"/>
                <a:gd name="T39" fmla="*/ 37 h 39"/>
                <a:gd name="T40" fmla="*/ 38 w 57"/>
                <a:gd name="T41" fmla="*/ 39 h 39"/>
                <a:gd name="T42" fmla="*/ 44 w 57"/>
                <a:gd name="T43" fmla="*/ 39 h 39"/>
                <a:gd name="T44" fmla="*/ 49 w 57"/>
                <a:gd name="T45" fmla="*/ 37 h 39"/>
                <a:gd name="T46" fmla="*/ 54 w 57"/>
                <a:gd name="T47" fmla="*/ 33 h 39"/>
                <a:gd name="T48" fmla="*/ 57 w 57"/>
                <a:gd name="T49" fmla="*/ 29 h 39"/>
                <a:gd name="T50" fmla="*/ 57 w 57"/>
                <a:gd name="T51" fmla="*/ 28 h 39"/>
                <a:gd name="T52" fmla="*/ 56 w 57"/>
                <a:gd name="T53" fmla="*/ 25 h 39"/>
                <a:gd name="T54" fmla="*/ 54 w 57"/>
                <a:gd name="T55" fmla="*/ 23 h 39"/>
                <a:gd name="T56" fmla="*/ 54 w 57"/>
                <a:gd name="T5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39">
                  <a:moveTo>
                    <a:pt x="54" y="21"/>
                  </a:moveTo>
                  <a:lnTo>
                    <a:pt x="52" y="14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0"/>
                  </a:lnTo>
                  <a:lnTo>
                    <a:pt x="15" y="29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4" y="37"/>
                  </a:lnTo>
                  <a:lnTo>
                    <a:pt x="38" y="39"/>
                  </a:lnTo>
                  <a:lnTo>
                    <a:pt x="44" y="39"/>
                  </a:lnTo>
                  <a:lnTo>
                    <a:pt x="49" y="37"/>
                  </a:lnTo>
                  <a:lnTo>
                    <a:pt x="54" y="33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 rot="19386260">
              <a:off x="7972861" y="2760787"/>
              <a:ext cx="36513" cy="22225"/>
            </a:xfrm>
            <a:custGeom>
              <a:avLst/>
              <a:gdLst>
                <a:gd name="T0" fmla="*/ 3 w 47"/>
                <a:gd name="T1" fmla="*/ 17 h 26"/>
                <a:gd name="T2" fmla="*/ 5 w 47"/>
                <a:gd name="T3" fmla="*/ 13 h 26"/>
                <a:gd name="T4" fmla="*/ 5 w 47"/>
                <a:gd name="T5" fmla="*/ 7 h 26"/>
                <a:gd name="T6" fmla="*/ 8 w 47"/>
                <a:gd name="T7" fmla="*/ 7 h 26"/>
                <a:gd name="T8" fmla="*/ 8 w 47"/>
                <a:gd name="T9" fmla="*/ 5 h 26"/>
                <a:gd name="T10" fmla="*/ 9 w 47"/>
                <a:gd name="T11" fmla="*/ 9 h 26"/>
                <a:gd name="T12" fmla="*/ 11 w 47"/>
                <a:gd name="T13" fmla="*/ 15 h 26"/>
                <a:gd name="T14" fmla="*/ 16 w 47"/>
                <a:gd name="T15" fmla="*/ 15 h 26"/>
                <a:gd name="T16" fmla="*/ 21 w 47"/>
                <a:gd name="T17" fmla="*/ 4 h 26"/>
                <a:gd name="T18" fmla="*/ 23 w 47"/>
                <a:gd name="T19" fmla="*/ 4 h 26"/>
                <a:gd name="T20" fmla="*/ 20 w 47"/>
                <a:gd name="T21" fmla="*/ 15 h 26"/>
                <a:gd name="T22" fmla="*/ 31 w 47"/>
                <a:gd name="T23" fmla="*/ 18 h 26"/>
                <a:gd name="T24" fmla="*/ 39 w 47"/>
                <a:gd name="T25" fmla="*/ 12 h 26"/>
                <a:gd name="T26" fmla="*/ 35 w 47"/>
                <a:gd name="T27" fmla="*/ 16 h 26"/>
                <a:gd name="T28" fmla="*/ 32 w 47"/>
                <a:gd name="T29" fmla="*/ 23 h 26"/>
                <a:gd name="T30" fmla="*/ 32 w 47"/>
                <a:gd name="T31" fmla="*/ 24 h 26"/>
                <a:gd name="T32" fmla="*/ 33 w 47"/>
                <a:gd name="T33" fmla="*/ 25 h 26"/>
                <a:gd name="T34" fmla="*/ 34 w 47"/>
                <a:gd name="T35" fmla="*/ 25 h 26"/>
                <a:gd name="T36" fmla="*/ 42 w 47"/>
                <a:gd name="T37" fmla="*/ 24 h 26"/>
                <a:gd name="T38" fmla="*/ 47 w 47"/>
                <a:gd name="T39" fmla="*/ 18 h 26"/>
                <a:gd name="T40" fmla="*/ 47 w 47"/>
                <a:gd name="T41" fmla="*/ 17 h 26"/>
                <a:gd name="T42" fmla="*/ 46 w 47"/>
                <a:gd name="T43" fmla="*/ 17 h 26"/>
                <a:gd name="T44" fmla="*/ 43 w 47"/>
                <a:gd name="T45" fmla="*/ 18 h 26"/>
                <a:gd name="T46" fmla="*/ 38 w 47"/>
                <a:gd name="T47" fmla="*/ 22 h 26"/>
                <a:gd name="T48" fmla="*/ 40 w 47"/>
                <a:gd name="T49" fmla="*/ 19 h 26"/>
                <a:gd name="T50" fmla="*/ 43 w 47"/>
                <a:gd name="T51" fmla="*/ 13 h 26"/>
                <a:gd name="T52" fmla="*/ 41 w 47"/>
                <a:gd name="T53" fmla="*/ 8 h 26"/>
                <a:gd name="T54" fmla="*/ 41 w 47"/>
                <a:gd name="T55" fmla="*/ 8 h 26"/>
                <a:gd name="T56" fmla="*/ 38 w 47"/>
                <a:gd name="T57" fmla="*/ 8 h 26"/>
                <a:gd name="T58" fmla="*/ 35 w 47"/>
                <a:gd name="T59" fmla="*/ 8 h 26"/>
                <a:gd name="T60" fmla="*/ 27 w 47"/>
                <a:gd name="T61" fmla="*/ 13 h 26"/>
                <a:gd name="T62" fmla="*/ 24 w 47"/>
                <a:gd name="T63" fmla="*/ 10 h 26"/>
                <a:gd name="T64" fmla="*/ 25 w 47"/>
                <a:gd name="T65" fmla="*/ 3 h 26"/>
                <a:gd name="T66" fmla="*/ 25 w 47"/>
                <a:gd name="T67" fmla="*/ 3 h 26"/>
                <a:gd name="T68" fmla="*/ 24 w 47"/>
                <a:gd name="T69" fmla="*/ 1 h 26"/>
                <a:gd name="T70" fmla="*/ 24 w 47"/>
                <a:gd name="T71" fmla="*/ 1 h 26"/>
                <a:gd name="T72" fmla="*/ 24 w 47"/>
                <a:gd name="T73" fmla="*/ 0 h 26"/>
                <a:gd name="T74" fmla="*/ 21 w 47"/>
                <a:gd name="T75" fmla="*/ 0 h 26"/>
                <a:gd name="T76" fmla="*/ 21 w 47"/>
                <a:gd name="T77" fmla="*/ 0 h 26"/>
                <a:gd name="T78" fmla="*/ 20 w 47"/>
                <a:gd name="T79" fmla="*/ 0 h 26"/>
                <a:gd name="T80" fmla="*/ 19 w 47"/>
                <a:gd name="T81" fmla="*/ 1 h 26"/>
                <a:gd name="T82" fmla="*/ 17 w 47"/>
                <a:gd name="T83" fmla="*/ 2 h 26"/>
                <a:gd name="T84" fmla="*/ 16 w 47"/>
                <a:gd name="T85" fmla="*/ 8 h 26"/>
                <a:gd name="T86" fmla="*/ 12 w 47"/>
                <a:gd name="T87" fmla="*/ 8 h 26"/>
                <a:gd name="T88" fmla="*/ 10 w 47"/>
                <a:gd name="T89" fmla="*/ 3 h 26"/>
                <a:gd name="T90" fmla="*/ 8 w 47"/>
                <a:gd name="T91" fmla="*/ 1 h 26"/>
                <a:gd name="T92" fmla="*/ 5 w 47"/>
                <a:gd name="T93" fmla="*/ 2 h 26"/>
                <a:gd name="T94" fmla="*/ 0 w 47"/>
                <a:gd name="T95" fmla="*/ 11 h 26"/>
                <a:gd name="T96" fmla="*/ 0 w 47"/>
                <a:gd name="T9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26">
                  <a:moveTo>
                    <a:pt x="1" y="17"/>
                  </a:move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7" y="18"/>
                  </a:lnTo>
                  <a:lnTo>
                    <a:pt x="31" y="18"/>
                  </a:lnTo>
                  <a:lnTo>
                    <a:pt x="35" y="15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9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 rot="19386260">
              <a:off x="7946395" y="2832219"/>
              <a:ext cx="82408" cy="71597"/>
            </a:xfrm>
            <a:custGeom>
              <a:avLst/>
              <a:gdLst>
                <a:gd name="T0" fmla="*/ 64 w 80"/>
                <a:gd name="T1" fmla="*/ 65 h 82"/>
                <a:gd name="T2" fmla="*/ 58 w 80"/>
                <a:gd name="T3" fmla="*/ 71 h 82"/>
                <a:gd name="T4" fmla="*/ 51 w 80"/>
                <a:gd name="T5" fmla="*/ 75 h 82"/>
                <a:gd name="T6" fmla="*/ 44 w 80"/>
                <a:gd name="T7" fmla="*/ 79 h 82"/>
                <a:gd name="T8" fmla="*/ 36 w 80"/>
                <a:gd name="T9" fmla="*/ 81 h 82"/>
                <a:gd name="T10" fmla="*/ 30 w 80"/>
                <a:gd name="T11" fmla="*/ 82 h 82"/>
                <a:gd name="T12" fmla="*/ 23 w 80"/>
                <a:gd name="T13" fmla="*/ 81 h 82"/>
                <a:gd name="T14" fmla="*/ 17 w 80"/>
                <a:gd name="T15" fmla="*/ 80 h 82"/>
                <a:gd name="T16" fmla="*/ 12 w 80"/>
                <a:gd name="T17" fmla="*/ 75 h 82"/>
                <a:gd name="T18" fmla="*/ 9 w 80"/>
                <a:gd name="T19" fmla="*/ 70 h 82"/>
                <a:gd name="T20" fmla="*/ 7 w 80"/>
                <a:gd name="T21" fmla="*/ 65 h 82"/>
                <a:gd name="T22" fmla="*/ 7 w 80"/>
                <a:gd name="T23" fmla="*/ 59 h 82"/>
                <a:gd name="T24" fmla="*/ 6 w 80"/>
                <a:gd name="T25" fmla="*/ 53 h 82"/>
                <a:gd name="T26" fmla="*/ 6 w 80"/>
                <a:gd name="T27" fmla="*/ 52 h 82"/>
                <a:gd name="T28" fmla="*/ 5 w 80"/>
                <a:gd name="T29" fmla="*/ 50 h 82"/>
                <a:gd name="T30" fmla="*/ 4 w 80"/>
                <a:gd name="T31" fmla="*/ 49 h 82"/>
                <a:gd name="T32" fmla="*/ 3 w 80"/>
                <a:gd name="T33" fmla="*/ 48 h 82"/>
                <a:gd name="T34" fmla="*/ 1 w 80"/>
                <a:gd name="T35" fmla="*/ 41 h 82"/>
                <a:gd name="T36" fmla="*/ 0 w 80"/>
                <a:gd name="T37" fmla="*/ 34 h 82"/>
                <a:gd name="T38" fmla="*/ 1 w 80"/>
                <a:gd name="T39" fmla="*/ 28 h 82"/>
                <a:gd name="T40" fmla="*/ 4 w 80"/>
                <a:gd name="T41" fmla="*/ 21 h 82"/>
                <a:gd name="T42" fmla="*/ 9 w 80"/>
                <a:gd name="T43" fmla="*/ 13 h 82"/>
                <a:gd name="T44" fmla="*/ 16 w 80"/>
                <a:gd name="T45" fmla="*/ 6 h 82"/>
                <a:gd name="T46" fmla="*/ 24 w 80"/>
                <a:gd name="T47" fmla="*/ 2 h 82"/>
                <a:gd name="T48" fmla="*/ 35 w 80"/>
                <a:gd name="T49" fmla="*/ 0 h 82"/>
                <a:gd name="T50" fmla="*/ 42 w 80"/>
                <a:gd name="T51" fmla="*/ 0 h 82"/>
                <a:gd name="T52" fmla="*/ 49 w 80"/>
                <a:gd name="T53" fmla="*/ 2 h 82"/>
                <a:gd name="T54" fmla="*/ 54 w 80"/>
                <a:gd name="T55" fmla="*/ 4 h 82"/>
                <a:gd name="T56" fmla="*/ 61 w 80"/>
                <a:gd name="T57" fmla="*/ 7 h 82"/>
                <a:gd name="T58" fmla="*/ 68 w 80"/>
                <a:gd name="T59" fmla="*/ 12 h 82"/>
                <a:gd name="T60" fmla="*/ 73 w 80"/>
                <a:gd name="T61" fmla="*/ 18 h 82"/>
                <a:gd name="T62" fmla="*/ 76 w 80"/>
                <a:gd name="T63" fmla="*/ 25 h 82"/>
                <a:gd name="T64" fmla="*/ 79 w 80"/>
                <a:gd name="T65" fmla="*/ 33 h 82"/>
                <a:gd name="T66" fmla="*/ 80 w 80"/>
                <a:gd name="T67" fmla="*/ 38 h 82"/>
                <a:gd name="T68" fmla="*/ 79 w 80"/>
                <a:gd name="T69" fmla="*/ 45 h 82"/>
                <a:gd name="T70" fmla="*/ 75 w 80"/>
                <a:gd name="T71" fmla="*/ 51 h 82"/>
                <a:gd name="T72" fmla="*/ 72 w 80"/>
                <a:gd name="T73" fmla="*/ 57 h 82"/>
                <a:gd name="T74" fmla="*/ 70 w 80"/>
                <a:gd name="T75" fmla="*/ 59 h 82"/>
                <a:gd name="T76" fmla="*/ 68 w 80"/>
                <a:gd name="T77" fmla="*/ 60 h 82"/>
                <a:gd name="T78" fmla="*/ 66 w 80"/>
                <a:gd name="T79" fmla="*/ 63 h 82"/>
                <a:gd name="T80" fmla="*/ 64 w 80"/>
                <a:gd name="T81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82">
                  <a:moveTo>
                    <a:pt x="64" y="65"/>
                  </a:moveTo>
                  <a:lnTo>
                    <a:pt x="58" y="71"/>
                  </a:lnTo>
                  <a:lnTo>
                    <a:pt x="51" y="75"/>
                  </a:lnTo>
                  <a:lnTo>
                    <a:pt x="44" y="79"/>
                  </a:lnTo>
                  <a:lnTo>
                    <a:pt x="36" y="81"/>
                  </a:lnTo>
                  <a:lnTo>
                    <a:pt x="30" y="82"/>
                  </a:lnTo>
                  <a:lnTo>
                    <a:pt x="23" y="81"/>
                  </a:lnTo>
                  <a:lnTo>
                    <a:pt x="17" y="80"/>
                  </a:lnTo>
                  <a:lnTo>
                    <a:pt x="12" y="75"/>
                  </a:lnTo>
                  <a:lnTo>
                    <a:pt x="9" y="70"/>
                  </a:lnTo>
                  <a:lnTo>
                    <a:pt x="7" y="65"/>
                  </a:lnTo>
                  <a:lnTo>
                    <a:pt x="7" y="59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1"/>
                  </a:lnTo>
                  <a:lnTo>
                    <a:pt x="9" y="13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8" y="12"/>
                  </a:lnTo>
                  <a:lnTo>
                    <a:pt x="73" y="18"/>
                  </a:lnTo>
                  <a:lnTo>
                    <a:pt x="76" y="25"/>
                  </a:lnTo>
                  <a:lnTo>
                    <a:pt x="79" y="33"/>
                  </a:lnTo>
                  <a:lnTo>
                    <a:pt x="80" y="38"/>
                  </a:lnTo>
                  <a:lnTo>
                    <a:pt x="79" y="45"/>
                  </a:lnTo>
                  <a:lnTo>
                    <a:pt x="75" y="51"/>
                  </a:lnTo>
                  <a:lnTo>
                    <a:pt x="72" y="57"/>
                  </a:lnTo>
                  <a:lnTo>
                    <a:pt x="70" y="59"/>
                  </a:lnTo>
                  <a:lnTo>
                    <a:pt x="68" y="60"/>
                  </a:lnTo>
                  <a:lnTo>
                    <a:pt x="66" y="63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 rot="19386260">
              <a:off x="8003023" y="2846512"/>
              <a:ext cx="7938" cy="7938"/>
            </a:xfrm>
            <a:custGeom>
              <a:avLst/>
              <a:gdLst>
                <a:gd name="T0" fmla="*/ 3 w 9"/>
                <a:gd name="T1" fmla="*/ 1 h 8"/>
                <a:gd name="T2" fmla="*/ 2 w 9"/>
                <a:gd name="T3" fmla="*/ 2 h 8"/>
                <a:gd name="T4" fmla="*/ 1 w 9"/>
                <a:gd name="T5" fmla="*/ 3 h 8"/>
                <a:gd name="T6" fmla="*/ 0 w 9"/>
                <a:gd name="T7" fmla="*/ 5 h 8"/>
                <a:gd name="T8" fmla="*/ 0 w 9"/>
                <a:gd name="T9" fmla="*/ 6 h 8"/>
                <a:gd name="T10" fmla="*/ 1 w 9"/>
                <a:gd name="T11" fmla="*/ 7 h 8"/>
                <a:gd name="T12" fmla="*/ 3 w 9"/>
                <a:gd name="T13" fmla="*/ 8 h 8"/>
                <a:gd name="T14" fmla="*/ 4 w 9"/>
                <a:gd name="T15" fmla="*/ 8 h 8"/>
                <a:gd name="T16" fmla="*/ 7 w 9"/>
                <a:gd name="T17" fmla="*/ 7 h 8"/>
                <a:gd name="T18" fmla="*/ 8 w 9"/>
                <a:gd name="T19" fmla="*/ 6 h 8"/>
                <a:gd name="T20" fmla="*/ 9 w 9"/>
                <a:gd name="T21" fmla="*/ 5 h 8"/>
                <a:gd name="T22" fmla="*/ 9 w 9"/>
                <a:gd name="T23" fmla="*/ 3 h 8"/>
                <a:gd name="T24" fmla="*/ 9 w 9"/>
                <a:gd name="T25" fmla="*/ 2 h 8"/>
                <a:gd name="T26" fmla="*/ 9 w 9"/>
                <a:gd name="T27" fmla="*/ 1 h 8"/>
                <a:gd name="T28" fmla="*/ 7 w 9"/>
                <a:gd name="T29" fmla="*/ 0 h 8"/>
                <a:gd name="T30" fmla="*/ 5 w 9"/>
                <a:gd name="T31" fmla="*/ 0 h 8"/>
                <a:gd name="T32" fmla="*/ 3 w 9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3" y="1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 rot="19386260">
              <a:off x="7999848" y="2832224"/>
              <a:ext cx="7938" cy="6350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1 h 8"/>
                <a:gd name="T4" fmla="*/ 0 w 9"/>
                <a:gd name="T5" fmla="*/ 2 h 8"/>
                <a:gd name="T6" fmla="*/ 0 w 9"/>
                <a:gd name="T7" fmla="*/ 4 h 8"/>
                <a:gd name="T8" fmla="*/ 0 w 9"/>
                <a:gd name="T9" fmla="*/ 5 h 8"/>
                <a:gd name="T10" fmla="*/ 1 w 9"/>
                <a:gd name="T11" fmla="*/ 6 h 8"/>
                <a:gd name="T12" fmla="*/ 2 w 9"/>
                <a:gd name="T13" fmla="*/ 8 h 8"/>
                <a:gd name="T14" fmla="*/ 5 w 9"/>
                <a:gd name="T15" fmla="*/ 8 h 8"/>
                <a:gd name="T16" fmla="*/ 7 w 9"/>
                <a:gd name="T17" fmla="*/ 6 h 8"/>
                <a:gd name="T18" fmla="*/ 8 w 9"/>
                <a:gd name="T19" fmla="*/ 5 h 8"/>
                <a:gd name="T20" fmla="*/ 9 w 9"/>
                <a:gd name="T21" fmla="*/ 4 h 8"/>
                <a:gd name="T22" fmla="*/ 9 w 9"/>
                <a:gd name="T23" fmla="*/ 2 h 8"/>
                <a:gd name="T24" fmla="*/ 9 w 9"/>
                <a:gd name="T25" fmla="*/ 1 h 8"/>
                <a:gd name="T26" fmla="*/ 8 w 9"/>
                <a:gd name="T27" fmla="*/ 0 h 8"/>
                <a:gd name="T28" fmla="*/ 7 w 9"/>
                <a:gd name="T29" fmla="*/ 0 h 8"/>
                <a:gd name="T30" fmla="*/ 5 w 9"/>
                <a:gd name="T31" fmla="*/ 0 h 8"/>
                <a:gd name="T32" fmla="*/ 4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 rot="19386260">
              <a:off x="7985561" y="2843337"/>
              <a:ext cx="7938" cy="6350"/>
            </a:xfrm>
            <a:custGeom>
              <a:avLst/>
              <a:gdLst>
                <a:gd name="T0" fmla="*/ 3 w 9"/>
                <a:gd name="T1" fmla="*/ 0 h 8"/>
                <a:gd name="T2" fmla="*/ 2 w 9"/>
                <a:gd name="T3" fmla="*/ 1 h 8"/>
                <a:gd name="T4" fmla="*/ 1 w 9"/>
                <a:gd name="T5" fmla="*/ 4 h 8"/>
                <a:gd name="T6" fmla="*/ 0 w 9"/>
                <a:gd name="T7" fmla="*/ 5 h 8"/>
                <a:gd name="T8" fmla="*/ 0 w 9"/>
                <a:gd name="T9" fmla="*/ 6 h 8"/>
                <a:gd name="T10" fmla="*/ 1 w 9"/>
                <a:gd name="T11" fmla="*/ 7 h 8"/>
                <a:gd name="T12" fmla="*/ 3 w 9"/>
                <a:gd name="T13" fmla="*/ 8 h 8"/>
                <a:gd name="T14" fmla="*/ 4 w 9"/>
                <a:gd name="T15" fmla="*/ 8 h 8"/>
                <a:gd name="T16" fmla="*/ 7 w 9"/>
                <a:gd name="T17" fmla="*/ 7 h 8"/>
                <a:gd name="T18" fmla="*/ 8 w 9"/>
                <a:gd name="T19" fmla="*/ 6 h 8"/>
                <a:gd name="T20" fmla="*/ 9 w 9"/>
                <a:gd name="T21" fmla="*/ 5 h 8"/>
                <a:gd name="T22" fmla="*/ 9 w 9"/>
                <a:gd name="T23" fmla="*/ 2 h 8"/>
                <a:gd name="T24" fmla="*/ 9 w 9"/>
                <a:gd name="T25" fmla="*/ 1 h 8"/>
                <a:gd name="T26" fmla="*/ 9 w 9"/>
                <a:gd name="T27" fmla="*/ 0 h 8"/>
                <a:gd name="T28" fmla="*/ 7 w 9"/>
                <a:gd name="T29" fmla="*/ 0 h 8"/>
                <a:gd name="T30" fmla="*/ 6 w 9"/>
                <a:gd name="T31" fmla="*/ 0 h 8"/>
                <a:gd name="T32" fmla="*/ 3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 rot="19386260">
              <a:off x="7998261" y="2840162"/>
              <a:ext cx="6350" cy="6350"/>
            </a:xfrm>
            <a:custGeom>
              <a:avLst/>
              <a:gdLst>
                <a:gd name="T0" fmla="*/ 2 w 9"/>
                <a:gd name="T1" fmla="*/ 0 h 8"/>
                <a:gd name="T2" fmla="*/ 1 w 9"/>
                <a:gd name="T3" fmla="*/ 1 h 8"/>
                <a:gd name="T4" fmla="*/ 0 w 9"/>
                <a:gd name="T5" fmla="*/ 2 h 8"/>
                <a:gd name="T6" fmla="*/ 0 w 9"/>
                <a:gd name="T7" fmla="*/ 4 h 8"/>
                <a:gd name="T8" fmla="*/ 0 w 9"/>
                <a:gd name="T9" fmla="*/ 6 h 8"/>
                <a:gd name="T10" fmla="*/ 1 w 9"/>
                <a:gd name="T11" fmla="*/ 7 h 8"/>
                <a:gd name="T12" fmla="*/ 2 w 9"/>
                <a:gd name="T13" fmla="*/ 8 h 8"/>
                <a:gd name="T14" fmla="*/ 4 w 9"/>
                <a:gd name="T15" fmla="*/ 8 h 8"/>
                <a:gd name="T16" fmla="*/ 6 w 9"/>
                <a:gd name="T17" fmla="*/ 7 h 8"/>
                <a:gd name="T18" fmla="*/ 7 w 9"/>
                <a:gd name="T19" fmla="*/ 6 h 8"/>
                <a:gd name="T20" fmla="*/ 8 w 9"/>
                <a:gd name="T21" fmla="*/ 4 h 8"/>
                <a:gd name="T22" fmla="*/ 9 w 9"/>
                <a:gd name="T23" fmla="*/ 2 h 8"/>
                <a:gd name="T24" fmla="*/ 9 w 9"/>
                <a:gd name="T25" fmla="*/ 1 h 8"/>
                <a:gd name="T26" fmla="*/ 8 w 9"/>
                <a:gd name="T27" fmla="*/ 0 h 8"/>
                <a:gd name="T28" fmla="*/ 6 w 9"/>
                <a:gd name="T29" fmla="*/ 0 h 8"/>
                <a:gd name="T30" fmla="*/ 4 w 9"/>
                <a:gd name="T31" fmla="*/ 0 h 8"/>
                <a:gd name="T32" fmla="*/ 2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 rot="19386260">
              <a:off x="8007786" y="2838574"/>
              <a:ext cx="7938" cy="6350"/>
            </a:xfrm>
            <a:custGeom>
              <a:avLst/>
              <a:gdLst>
                <a:gd name="T0" fmla="*/ 3 w 10"/>
                <a:gd name="T1" fmla="*/ 0 h 8"/>
                <a:gd name="T2" fmla="*/ 2 w 10"/>
                <a:gd name="T3" fmla="*/ 2 h 8"/>
                <a:gd name="T4" fmla="*/ 0 w 10"/>
                <a:gd name="T5" fmla="*/ 3 h 8"/>
                <a:gd name="T6" fmla="*/ 0 w 10"/>
                <a:gd name="T7" fmla="*/ 5 h 8"/>
                <a:gd name="T8" fmla="*/ 0 w 10"/>
                <a:gd name="T9" fmla="*/ 6 h 8"/>
                <a:gd name="T10" fmla="*/ 2 w 10"/>
                <a:gd name="T11" fmla="*/ 7 h 8"/>
                <a:gd name="T12" fmla="*/ 3 w 10"/>
                <a:gd name="T13" fmla="*/ 8 h 8"/>
                <a:gd name="T14" fmla="*/ 5 w 10"/>
                <a:gd name="T15" fmla="*/ 8 h 8"/>
                <a:gd name="T16" fmla="*/ 6 w 10"/>
                <a:gd name="T17" fmla="*/ 7 h 8"/>
                <a:gd name="T18" fmla="*/ 7 w 10"/>
                <a:gd name="T19" fmla="*/ 6 h 8"/>
                <a:gd name="T20" fmla="*/ 10 w 10"/>
                <a:gd name="T21" fmla="*/ 5 h 8"/>
                <a:gd name="T22" fmla="*/ 10 w 10"/>
                <a:gd name="T23" fmla="*/ 3 h 8"/>
                <a:gd name="T24" fmla="*/ 10 w 10"/>
                <a:gd name="T25" fmla="*/ 2 h 8"/>
                <a:gd name="T26" fmla="*/ 8 w 10"/>
                <a:gd name="T27" fmla="*/ 0 h 8"/>
                <a:gd name="T28" fmla="*/ 7 w 10"/>
                <a:gd name="T29" fmla="*/ 0 h 8"/>
                <a:gd name="T30" fmla="*/ 5 w 10"/>
                <a:gd name="T31" fmla="*/ 0 h 8"/>
                <a:gd name="T32" fmla="*/ 3 w 10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 rot="19386260">
              <a:off x="7995086" y="2851274"/>
              <a:ext cx="6350" cy="6350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2 h 8"/>
                <a:gd name="T6" fmla="*/ 0 w 8"/>
                <a:gd name="T7" fmla="*/ 4 h 8"/>
                <a:gd name="T8" fmla="*/ 0 w 8"/>
                <a:gd name="T9" fmla="*/ 5 h 8"/>
                <a:gd name="T10" fmla="*/ 1 w 8"/>
                <a:gd name="T11" fmla="*/ 6 h 8"/>
                <a:gd name="T12" fmla="*/ 2 w 8"/>
                <a:gd name="T13" fmla="*/ 8 h 8"/>
                <a:gd name="T14" fmla="*/ 4 w 8"/>
                <a:gd name="T15" fmla="*/ 8 h 8"/>
                <a:gd name="T16" fmla="*/ 6 w 8"/>
                <a:gd name="T17" fmla="*/ 6 h 8"/>
                <a:gd name="T18" fmla="*/ 7 w 8"/>
                <a:gd name="T19" fmla="*/ 5 h 8"/>
                <a:gd name="T20" fmla="*/ 8 w 8"/>
                <a:gd name="T21" fmla="*/ 4 h 8"/>
                <a:gd name="T22" fmla="*/ 8 w 8"/>
                <a:gd name="T23" fmla="*/ 2 h 8"/>
                <a:gd name="T24" fmla="*/ 8 w 8"/>
                <a:gd name="T25" fmla="*/ 1 h 8"/>
                <a:gd name="T26" fmla="*/ 8 w 8"/>
                <a:gd name="T27" fmla="*/ 0 h 8"/>
                <a:gd name="T28" fmla="*/ 6 w 8"/>
                <a:gd name="T29" fmla="*/ 0 h 8"/>
                <a:gd name="T30" fmla="*/ 5 w 8"/>
                <a:gd name="T31" fmla="*/ 0 h 8"/>
                <a:gd name="T32" fmla="*/ 2 w 8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 rot="19386260">
              <a:off x="7990323" y="2832224"/>
              <a:ext cx="6350" cy="6350"/>
            </a:xfrm>
            <a:custGeom>
              <a:avLst/>
              <a:gdLst>
                <a:gd name="T0" fmla="*/ 4 w 10"/>
                <a:gd name="T1" fmla="*/ 2 h 8"/>
                <a:gd name="T2" fmla="*/ 2 w 10"/>
                <a:gd name="T3" fmla="*/ 3 h 8"/>
                <a:gd name="T4" fmla="*/ 0 w 10"/>
                <a:gd name="T5" fmla="*/ 4 h 8"/>
                <a:gd name="T6" fmla="*/ 0 w 10"/>
                <a:gd name="T7" fmla="*/ 5 h 8"/>
                <a:gd name="T8" fmla="*/ 0 w 10"/>
                <a:gd name="T9" fmla="*/ 6 h 8"/>
                <a:gd name="T10" fmla="*/ 2 w 10"/>
                <a:gd name="T11" fmla="*/ 7 h 8"/>
                <a:gd name="T12" fmla="*/ 3 w 10"/>
                <a:gd name="T13" fmla="*/ 8 h 8"/>
                <a:gd name="T14" fmla="*/ 5 w 10"/>
                <a:gd name="T15" fmla="*/ 8 h 8"/>
                <a:gd name="T16" fmla="*/ 6 w 10"/>
                <a:gd name="T17" fmla="*/ 7 h 8"/>
                <a:gd name="T18" fmla="*/ 8 w 10"/>
                <a:gd name="T19" fmla="*/ 6 h 8"/>
                <a:gd name="T20" fmla="*/ 10 w 10"/>
                <a:gd name="T21" fmla="*/ 5 h 8"/>
                <a:gd name="T22" fmla="*/ 10 w 10"/>
                <a:gd name="T23" fmla="*/ 3 h 8"/>
                <a:gd name="T24" fmla="*/ 10 w 10"/>
                <a:gd name="T25" fmla="*/ 2 h 8"/>
                <a:gd name="T26" fmla="*/ 8 w 10"/>
                <a:gd name="T27" fmla="*/ 0 h 8"/>
                <a:gd name="T28" fmla="*/ 7 w 10"/>
                <a:gd name="T29" fmla="*/ 0 h 8"/>
                <a:gd name="T30" fmla="*/ 5 w 10"/>
                <a:gd name="T31" fmla="*/ 0 h 8"/>
                <a:gd name="T32" fmla="*/ 4 w 10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 rot="19386260">
              <a:off x="8053823" y="2849687"/>
              <a:ext cx="28575" cy="44450"/>
            </a:xfrm>
            <a:custGeom>
              <a:avLst/>
              <a:gdLst>
                <a:gd name="T0" fmla="*/ 20 w 37"/>
                <a:gd name="T1" fmla="*/ 53 h 58"/>
                <a:gd name="T2" fmla="*/ 27 w 37"/>
                <a:gd name="T3" fmla="*/ 50 h 58"/>
                <a:gd name="T4" fmla="*/ 31 w 37"/>
                <a:gd name="T5" fmla="*/ 45 h 58"/>
                <a:gd name="T6" fmla="*/ 33 w 37"/>
                <a:gd name="T7" fmla="*/ 38 h 58"/>
                <a:gd name="T8" fmla="*/ 36 w 37"/>
                <a:gd name="T9" fmla="*/ 30 h 58"/>
                <a:gd name="T10" fmla="*/ 37 w 37"/>
                <a:gd name="T11" fmla="*/ 21 h 58"/>
                <a:gd name="T12" fmla="*/ 33 w 37"/>
                <a:gd name="T13" fmla="*/ 12 h 58"/>
                <a:gd name="T14" fmla="*/ 28 w 37"/>
                <a:gd name="T15" fmla="*/ 5 h 58"/>
                <a:gd name="T16" fmla="*/ 21 w 37"/>
                <a:gd name="T17" fmla="*/ 0 h 58"/>
                <a:gd name="T18" fmla="*/ 16 w 37"/>
                <a:gd name="T19" fmla="*/ 0 h 58"/>
                <a:gd name="T20" fmla="*/ 10 w 37"/>
                <a:gd name="T21" fmla="*/ 3 h 58"/>
                <a:gd name="T22" fmla="*/ 7 w 37"/>
                <a:gd name="T23" fmla="*/ 7 h 58"/>
                <a:gd name="T24" fmla="*/ 6 w 37"/>
                <a:gd name="T25" fmla="*/ 12 h 58"/>
                <a:gd name="T26" fmla="*/ 7 w 37"/>
                <a:gd name="T27" fmla="*/ 15 h 58"/>
                <a:gd name="T28" fmla="*/ 9 w 37"/>
                <a:gd name="T29" fmla="*/ 19 h 58"/>
                <a:gd name="T30" fmla="*/ 10 w 37"/>
                <a:gd name="T31" fmla="*/ 22 h 58"/>
                <a:gd name="T32" fmla="*/ 10 w 37"/>
                <a:gd name="T33" fmla="*/ 26 h 58"/>
                <a:gd name="T34" fmla="*/ 8 w 37"/>
                <a:gd name="T35" fmla="*/ 30 h 58"/>
                <a:gd name="T36" fmla="*/ 5 w 37"/>
                <a:gd name="T37" fmla="*/ 34 h 58"/>
                <a:gd name="T38" fmla="*/ 1 w 37"/>
                <a:gd name="T39" fmla="*/ 36 h 58"/>
                <a:gd name="T40" fmla="*/ 0 w 37"/>
                <a:gd name="T41" fmla="*/ 39 h 58"/>
                <a:gd name="T42" fmla="*/ 1 w 37"/>
                <a:gd name="T43" fmla="*/ 45 h 58"/>
                <a:gd name="T44" fmla="*/ 2 w 37"/>
                <a:gd name="T45" fmla="*/ 50 h 58"/>
                <a:gd name="T46" fmla="*/ 6 w 37"/>
                <a:gd name="T47" fmla="*/ 54 h 58"/>
                <a:gd name="T48" fmla="*/ 12 w 37"/>
                <a:gd name="T49" fmla="*/ 58 h 58"/>
                <a:gd name="T50" fmla="*/ 13 w 37"/>
                <a:gd name="T51" fmla="*/ 58 h 58"/>
                <a:gd name="T52" fmla="*/ 15 w 37"/>
                <a:gd name="T53" fmla="*/ 56 h 58"/>
                <a:gd name="T54" fmla="*/ 17 w 37"/>
                <a:gd name="T55" fmla="*/ 54 h 58"/>
                <a:gd name="T56" fmla="*/ 20 w 37"/>
                <a:gd name="T57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58">
                  <a:moveTo>
                    <a:pt x="20" y="53"/>
                  </a:moveTo>
                  <a:lnTo>
                    <a:pt x="27" y="50"/>
                  </a:lnTo>
                  <a:lnTo>
                    <a:pt x="31" y="45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7" y="21"/>
                  </a:lnTo>
                  <a:lnTo>
                    <a:pt x="33" y="12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 rot="19386260">
              <a:off x="8058586" y="2852862"/>
              <a:ext cx="20638" cy="38100"/>
            </a:xfrm>
            <a:custGeom>
              <a:avLst/>
              <a:gdLst>
                <a:gd name="T0" fmla="*/ 9 w 24"/>
                <a:gd name="T1" fmla="*/ 47 h 47"/>
                <a:gd name="T2" fmla="*/ 10 w 24"/>
                <a:gd name="T3" fmla="*/ 46 h 47"/>
                <a:gd name="T4" fmla="*/ 9 w 24"/>
                <a:gd name="T5" fmla="*/ 45 h 47"/>
                <a:gd name="T6" fmla="*/ 7 w 24"/>
                <a:gd name="T7" fmla="*/ 41 h 47"/>
                <a:gd name="T8" fmla="*/ 6 w 24"/>
                <a:gd name="T9" fmla="*/ 39 h 47"/>
                <a:gd name="T10" fmla="*/ 8 w 24"/>
                <a:gd name="T11" fmla="*/ 41 h 47"/>
                <a:gd name="T12" fmla="*/ 15 w 24"/>
                <a:gd name="T13" fmla="*/ 42 h 47"/>
                <a:gd name="T14" fmla="*/ 18 w 24"/>
                <a:gd name="T15" fmla="*/ 40 h 47"/>
                <a:gd name="T16" fmla="*/ 18 w 24"/>
                <a:gd name="T17" fmla="*/ 39 h 47"/>
                <a:gd name="T18" fmla="*/ 18 w 24"/>
                <a:gd name="T19" fmla="*/ 36 h 47"/>
                <a:gd name="T20" fmla="*/ 15 w 24"/>
                <a:gd name="T21" fmla="*/ 32 h 47"/>
                <a:gd name="T22" fmla="*/ 9 w 24"/>
                <a:gd name="T23" fmla="*/ 24 h 47"/>
                <a:gd name="T24" fmla="*/ 17 w 24"/>
                <a:gd name="T25" fmla="*/ 24 h 47"/>
                <a:gd name="T26" fmla="*/ 22 w 24"/>
                <a:gd name="T27" fmla="*/ 24 h 47"/>
                <a:gd name="T28" fmla="*/ 22 w 24"/>
                <a:gd name="T29" fmla="*/ 24 h 47"/>
                <a:gd name="T30" fmla="*/ 23 w 24"/>
                <a:gd name="T31" fmla="*/ 23 h 47"/>
                <a:gd name="T32" fmla="*/ 24 w 24"/>
                <a:gd name="T33" fmla="*/ 22 h 47"/>
                <a:gd name="T34" fmla="*/ 24 w 24"/>
                <a:gd name="T35" fmla="*/ 22 h 47"/>
                <a:gd name="T36" fmla="*/ 24 w 24"/>
                <a:gd name="T37" fmla="*/ 19 h 47"/>
                <a:gd name="T38" fmla="*/ 24 w 24"/>
                <a:gd name="T39" fmla="*/ 19 h 47"/>
                <a:gd name="T40" fmla="*/ 24 w 24"/>
                <a:gd name="T41" fmla="*/ 18 h 47"/>
                <a:gd name="T42" fmla="*/ 23 w 24"/>
                <a:gd name="T43" fmla="*/ 17 h 47"/>
                <a:gd name="T44" fmla="*/ 22 w 24"/>
                <a:gd name="T45" fmla="*/ 16 h 47"/>
                <a:gd name="T46" fmla="*/ 16 w 24"/>
                <a:gd name="T47" fmla="*/ 15 h 47"/>
                <a:gd name="T48" fmla="*/ 15 w 24"/>
                <a:gd name="T49" fmla="*/ 11 h 47"/>
                <a:gd name="T50" fmla="*/ 20 w 24"/>
                <a:gd name="T51" fmla="*/ 9 h 47"/>
                <a:gd name="T52" fmla="*/ 21 w 24"/>
                <a:gd name="T53" fmla="*/ 7 h 47"/>
                <a:gd name="T54" fmla="*/ 21 w 24"/>
                <a:gd name="T55" fmla="*/ 3 h 47"/>
                <a:gd name="T56" fmla="*/ 10 w 24"/>
                <a:gd name="T57" fmla="*/ 0 h 47"/>
                <a:gd name="T58" fmla="*/ 6 w 24"/>
                <a:gd name="T59" fmla="*/ 0 h 47"/>
                <a:gd name="T60" fmla="*/ 5 w 24"/>
                <a:gd name="T61" fmla="*/ 2 h 47"/>
                <a:gd name="T62" fmla="*/ 7 w 24"/>
                <a:gd name="T63" fmla="*/ 4 h 47"/>
                <a:gd name="T64" fmla="*/ 13 w 24"/>
                <a:gd name="T65" fmla="*/ 4 h 47"/>
                <a:gd name="T66" fmla="*/ 16 w 24"/>
                <a:gd name="T67" fmla="*/ 7 h 47"/>
                <a:gd name="T68" fmla="*/ 16 w 24"/>
                <a:gd name="T69" fmla="*/ 7 h 47"/>
                <a:gd name="T70" fmla="*/ 15 w 24"/>
                <a:gd name="T71" fmla="*/ 7 h 47"/>
                <a:gd name="T72" fmla="*/ 10 w 24"/>
                <a:gd name="T73" fmla="*/ 9 h 47"/>
                <a:gd name="T74" fmla="*/ 8 w 24"/>
                <a:gd name="T75" fmla="*/ 14 h 47"/>
                <a:gd name="T76" fmla="*/ 14 w 24"/>
                <a:gd name="T77" fmla="*/ 19 h 47"/>
                <a:gd name="T78" fmla="*/ 22 w 24"/>
                <a:gd name="T79" fmla="*/ 21 h 47"/>
                <a:gd name="T80" fmla="*/ 21 w 24"/>
                <a:gd name="T81" fmla="*/ 21 h 47"/>
                <a:gd name="T82" fmla="*/ 16 w 24"/>
                <a:gd name="T83" fmla="*/ 21 h 47"/>
                <a:gd name="T84" fmla="*/ 7 w 24"/>
                <a:gd name="T85" fmla="*/ 23 h 47"/>
                <a:gd name="T86" fmla="*/ 10 w 24"/>
                <a:gd name="T87" fmla="*/ 34 h 47"/>
                <a:gd name="T88" fmla="*/ 14 w 24"/>
                <a:gd name="T89" fmla="*/ 39 h 47"/>
                <a:gd name="T90" fmla="*/ 7 w 24"/>
                <a:gd name="T91" fmla="*/ 33 h 47"/>
                <a:gd name="T92" fmla="*/ 2 w 24"/>
                <a:gd name="T93" fmla="*/ 32 h 47"/>
                <a:gd name="T94" fmla="*/ 1 w 24"/>
                <a:gd name="T95" fmla="*/ 33 h 47"/>
                <a:gd name="T96" fmla="*/ 0 w 24"/>
                <a:gd name="T97" fmla="*/ 34 h 47"/>
                <a:gd name="T98" fmla="*/ 0 w 24"/>
                <a:gd name="T99" fmla="*/ 36 h 47"/>
                <a:gd name="T100" fmla="*/ 5 w 24"/>
                <a:gd name="T10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7">
                  <a:moveTo>
                    <a:pt x="8" y="47"/>
                  </a:move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8"/>
                  </a:lnTo>
                  <a:lnTo>
                    <a:pt x="8" y="31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 rot="19386260">
              <a:off x="7960161" y="2889374"/>
              <a:ext cx="39688" cy="38100"/>
            </a:xfrm>
            <a:custGeom>
              <a:avLst/>
              <a:gdLst>
                <a:gd name="T0" fmla="*/ 1 w 49"/>
                <a:gd name="T1" fmla="*/ 14 h 47"/>
                <a:gd name="T2" fmla="*/ 0 w 49"/>
                <a:gd name="T3" fmla="*/ 21 h 47"/>
                <a:gd name="T4" fmla="*/ 2 w 49"/>
                <a:gd name="T5" fmla="*/ 28 h 47"/>
                <a:gd name="T6" fmla="*/ 6 w 49"/>
                <a:gd name="T7" fmla="*/ 33 h 47"/>
                <a:gd name="T8" fmla="*/ 11 w 49"/>
                <a:gd name="T9" fmla="*/ 39 h 47"/>
                <a:gd name="T10" fmla="*/ 15 w 49"/>
                <a:gd name="T11" fmla="*/ 43 h 47"/>
                <a:gd name="T12" fmla="*/ 19 w 49"/>
                <a:gd name="T13" fmla="*/ 45 h 47"/>
                <a:gd name="T14" fmla="*/ 24 w 49"/>
                <a:gd name="T15" fmla="*/ 46 h 47"/>
                <a:gd name="T16" fmla="*/ 28 w 49"/>
                <a:gd name="T17" fmla="*/ 47 h 47"/>
                <a:gd name="T18" fmla="*/ 33 w 49"/>
                <a:gd name="T19" fmla="*/ 47 h 47"/>
                <a:gd name="T20" fmla="*/ 38 w 49"/>
                <a:gd name="T21" fmla="*/ 46 h 47"/>
                <a:gd name="T22" fmla="*/ 42 w 49"/>
                <a:gd name="T23" fmla="*/ 45 h 47"/>
                <a:gd name="T24" fmla="*/ 46 w 49"/>
                <a:gd name="T25" fmla="*/ 43 h 47"/>
                <a:gd name="T26" fmla="*/ 48 w 49"/>
                <a:gd name="T27" fmla="*/ 38 h 47"/>
                <a:gd name="T28" fmla="*/ 49 w 49"/>
                <a:gd name="T29" fmla="*/ 32 h 47"/>
                <a:gd name="T30" fmla="*/ 47 w 49"/>
                <a:gd name="T31" fmla="*/ 26 h 47"/>
                <a:gd name="T32" fmla="*/ 43 w 49"/>
                <a:gd name="T33" fmla="*/ 23 h 47"/>
                <a:gd name="T34" fmla="*/ 39 w 49"/>
                <a:gd name="T35" fmla="*/ 22 h 47"/>
                <a:gd name="T36" fmla="*/ 35 w 49"/>
                <a:gd name="T37" fmla="*/ 22 h 47"/>
                <a:gd name="T38" fmla="*/ 32 w 49"/>
                <a:gd name="T39" fmla="*/ 21 h 47"/>
                <a:gd name="T40" fmla="*/ 28 w 49"/>
                <a:gd name="T41" fmla="*/ 20 h 47"/>
                <a:gd name="T42" fmla="*/ 26 w 49"/>
                <a:gd name="T43" fmla="*/ 15 h 47"/>
                <a:gd name="T44" fmla="*/ 26 w 49"/>
                <a:gd name="T45" fmla="*/ 10 h 47"/>
                <a:gd name="T46" fmla="*/ 25 w 49"/>
                <a:gd name="T47" fmla="*/ 6 h 47"/>
                <a:gd name="T48" fmla="*/ 23 w 49"/>
                <a:gd name="T49" fmla="*/ 3 h 47"/>
                <a:gd name="T50" fmla="*/ 18 w 49"/>
                <a:gd name="T51" fmla="*/ 1 h 47"/>
                <a:gd name="T52" fmla="*/ 12 w 49"/>
                <a:gd name="T53" fmla="*/ 0 h 47"/>
                <a:gd name="T54" fmla="*/ 5 w 49"/>
                <a:gd name="T55" fmla="*/ 1 h 47"/>
                <a:gd name="T56" fmla="*/ 1 w 49"/>
                <a:gd name="T57" fmla="*/ 5 h 47"/>
                <a:gd name="T58" fmla="*/ 1 w 49"/>
                <a:gd name="T59" fmla="*/ 6 h 47"/>
                <a:gd name="T60" fmla="*/ 1 w 49"/>
                <a:gd name="T61" fmla="*/ 8 h 47"/>
                <a:gd name="T62" fmla="*/ 1 w 49"/>
                <a:gd name="T63" fmla="*/ 11 h 47"/>
                <a:gd name="T64" fmla="*/ 1 w 49"/>
                <a:gd name="T6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7">
                  <a:moveTo>
                    <a:pt x="1" y="14"/>
                  </a:moveTo>
                  <a:lnTo>
                    <a:pt x="0" y="21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8" y="46"/>
                  </a:lnTo>
                  <a:lnTo>
                    <a:pt x="42" y="45"/>
                  </a:lnTo>
                  <a:lnTo>
                    <a:pt x="46" y="43"/>
                  </a:lnTo>
                  <a:lnTo>
                    <a:pt x="48" y="38"/>
                  </a:lnTo>
                  <a:lnTo>
                    <a:pt x="49" y="32"/>
                  </a:lnTo>
                  <a:lnTo>
                    <a:pt x="47" y="26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 rot="19386260">
              <a:off x="7964923" y="2894137"/>
              <a:ext cx="31750" cy="30163"/>
            </a:xfrm>
            <a:custGeom>
              <a:avLst/>
              <a:gdLst>
                <a:gd name="T0" fmla="*/ 4 w 42"/>
                <a:gd name="T1" fmla="*/ 17 h 37"/>
                <a:gd name="T2" fmla="*/ 6 w 42"/>
                <a:gd name="T3" fmla="*/ 17 h 37"/>
                <a:gd name="T4" fmla="*/ 16 w 42"/>
                <a:gd name="T5" fmla="*/ 16 h 37"/>
                <a:gd name="T6" fmla="*/ 17 w 42"/>
                <a:gd name="T7" fmla="*/ 21 h 37"/>
                <a:gd name="T8" fmla="*/ 13 w 42"/>
                <a:gd name="T9" fmla="*/ 26 h 37"/>
                <a:gd name="T10" fmla="*/ 13 w 42"/>
                <a:gd name="T11" fmla="*/ 27 h 37"/>
                <a:gd name="T12" fmla="*/ 13 w 42"/>
                <a:gd name="T13" fmla="*/ 29 h 37"/>
                <a:gd name="T14" fmla="*/ 13 w 42"/>
                <a:gd name="T15" fmla="*/ 29 h 37"/>
                <a:gd name="T16" fmla="*/ 14 w 42"/>
                <a:gd name="T17" fmla="*/ 30 h 37"/>
                <a:gd name="T18" fmla="*/ 15 w 42"/>
                <a:gd name="T19" fmla="*/ 31 h 37"/>
                <a:gd name="T20" fmla="*/ 15 w 42"/>
                <a:gd name="T21" fmla="*/ 31 h 37"/>
                <a:gd name="T22" fmla="*/ 16 w 42"/>
                <a:gd name="T23" fmla="*/ 32 h 37"/>
                <a:gd name="T24" fmla="*/ 16 w 42"/>
                <a:gd name="T25" fmla="*/ 32 h 37"/>
                <a:gd name="T26" fmla="*/ 20 w 42"/>
                <a:gd name="T27" fmla="*/ 31 h 37"/>
                <a:gd name="T28" fmla="*/ 22 w 42"/>
                <a:gd name="T29" fmla="*/ 29 h 37"/>
                <a:gd name="T30" fmla="*/ 28 w 42"/>
                <a:gd name="T31" fmla="*/ 25 h 37"/>
                <a:gd name="T32" fmla="*/ 27 w 42"/>
                <a:gd name="T33" fmla="*/ 31 h 37"/>
                <a:gd name="T34" fmla="*/ 28 w 42"/>
                <a:gd name="T35" fmla="*/ 36 h 37"/>
                <a:gd name="T36" fmla="*/ 29 w 42"/>
                <a:gd name="T37" fmla="*/ 36 h 37"/>
                <a:gd name="T38" fmla="*/ 37 w 42"/>
                <a:gd name="T39" fmla="*/ 33 h 37"/>
                <a:gd name="T40" fmla="*/ 42 w 42"/>
                <a:gd name="T41" fmla="*/ 26 h 37"/>
                <a:gd name="T42" fmla="*/ 40 w 42"/>
                <a:gd name="T43" fmla="*/ 24 h 37"/>
                <a:gd name="T44" fmla="*/ 38 w 42"/>
                <a:gd name="T45" fmla="*/ 23 h 37"/>
                <a:gd name="T46" fmla="*/ 35 w 42"/>
                <a:gd name="T47" fmla="*/ 27 h 37"/>
                <a:gd name="T48" fmla="*/ 30 w 42"/>
                <a:gd name="T49" fmla="*/ 32 h 37"/>
                <a:gd name="T50" fmla="*/ 30 w 42"/>
                <a:gd name="T51" fmla="*/ 31 h 37"/>
                <a:gd name="T52" fmla="*/ 30 w 42"/>
                <a:gd name="T53" fmla="*/ 32 h 37"/>
                <a:gd name="T54" fmla="*/ 31 w 42"/>
                <a:gd name="T55" fmla="*/ 26 h 37"/>
                <a:gd name="T56" fmla="*/ 30 w 42"/>
                <a:gd name="T57" fmla="*/ 22 h 37"/>
                <a:gd name="T58" fmla="*/ 23 w 42"/>
                <a:gd name="T59" fmla="*/ 22 h 37"/>
                <a:gd name="T60" fmla="*/ 17 w 42"/>
                <a:gd name="T61" fmla="*/ 27 h 37"/>
                <a:gd name="T62" fmla="*/ 15 w 42"/>
                <a:gd name="T63" fmla="*/ 27 h 37"/>
                <a:gd name="T64" fmla="*/ 16 w 42"/>
                <a:gd name="T65" fmla="*/ 26 h 37"/>
                <a:gd name="T66" fmla="*/ 22 w 42"/>
                <a:gd name="T67" fmla="*/ 18 h 37"/>
                <a:gd name="T68" fmla="*/ 14 w 42"/>
                <a:gd name="T69" fmla="*/ 11 h 37"/>
                <a:gd name="T70" fmla="*/ 5 w 42"/>
                <a:gd name="T71" fmla="*/ 13 h 37"/>
                <a:gd name="T72" fmla="*/ 9 w 42"/>
                <a:gd name="T73" fmla="*/ 10 h 37"/>
                <a:gd name="T74" fmla="*/ 15 w 42"/>
                <a:gd name="T75" fmla="*/ 7 h 37"/>
                <a:gd name="T76" fmla="*/ 15 w 42"/>
                <a:gd name="T77" fmla="*/ 6 h 37"/>
                <a:gd name="T78" fmla="*/ 15 w 42"/>
                <a:gd name="T79" fmla="*/ 3 h 37"/>
                <a:gd name="T80" fmla="*/ 15 w 42"/>
                <a:gd name="T81" fmla="*/ 3 h 37"/>
                <a:gd name="T82" fmla="*/ 7 w 42"/>
                <a:gd name="T83" fmla="*/ 0 h 37"/>
                <a:gd name="T84" fmla="*/ 0 w 42"/>
                <a:gd name="T85" fmla="*/ 4 h 37"/>
                <a:gd name="T86" fmla="*/ 0 w 42"/>
                <a:gd name="T87" fmla="*/ 4 h 37"/>
                <a:gd name="T88" fmla="*/ 0 w 42"/>
                <a:gd name="T89" fmla="*/ 6 h 37"/>
                <a:gd name="T90" fmla="*/ 4 w 42"/>
                <a:gd name="T91" fmla="*/ 4 h 37"/>
                <a:gd name="T92" fmla="*/ 9 w 42"/>
                <a:gd name="T93" fmla="*/ 4 h 37"/>
                <a:gd name="T94" fmla="*/ 7 w 42"/>
                <a:gd name="T95" fmla="*/ 6 h 37"/>
                <a:gd name="T96" fmla="*/ 1 w 42"/>
                <a:gd name="T97" fmla="*/ 9 h 37"/>
                <a:gd name="T98" fmla="*/ 0 w 42"/>
                <a:gd name="T99" fmla="*/ 15 h 37"/>
                <a:gd name="T100" fmla="*/ 0 w 42"/>
                <a:gd name="T10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37">
                  <a:moveTo>
                    <a:pt x="1" y="16"/>
                  </a:move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6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3" y="22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 rot="19386260">
              <a:off x="7928411" y="2794124"/>
              <a:ext cx="28575" cy="28575"/>
            </a:xfrm>
            <a:custGeom>
              <a:avLst/>
              <a:gdLst>
                <a:gd name="T0" fmla="*/ 31 w 37"/>
                <a:gd name="T1" fmla="*/ 20 h 36"/>
                <a:gd name="T2" fmla="*/ 30 w 37"/>
                <a:gd name="T3" fmla="*/ 20 h 36"/>
                <a:gd name="T4" fmla="*/ 30 w 37"/>
                <a:gd name="T5" fmla="*/ 20 h 36"/>
                <a:gd name="T6" fmla="*/ 29 w 37"/>
                <a:gd name="T7" fmla="*/ 21 h 36"/>
                <a:gd name="T8" fmla="*/ 29 w 37"/>
                <a:gd name="T9" fmla="*/ 21 h 36"/>
                <a:gd name="T10" fmla="*/ 25 w 37"/>
                <a:gd name="T11" fmla="*/ 25 h 36"/>
                <a:gd name="T12" fmla="*/ 22 w 37"/>
                <a:gd name="T13" fmla="*/ 31 h 36"/>
                <a:gd name="T14" fmla="*/ 17 w 37"/>
                <a:gd name="T15" fmla="*/ 35 h 36"/>
                <a:gd name="T16" fmla="*/ 12 w 37"/>
                <a:gd name="T17" fmla="*/ 36 h 36"/>
                <a:gd name="T18" fmla="*/ 6 w 37"/>
                <a:gd name="T19" fmla="*/ 32 h 36"/>
                <a:gd name="T20" fmla="*/ 2 w 37"/>
                <a:gd name="T21" fmla="*/ 28 h 36"/>
                <a:gd name="T22" fmla="*/ 0 w 37"/>
                <a:gd name="T23" fmla="*/ 21 h 36"/>
                <a:gd name="T24" fmla="*/ 0 w 37"/>
                <a:gd name="T25" fmla="*/ 15 h 36"/>
                <a:gd name="T26" fmla="*/ 2 w 37"/>
                <a:gd name="T27" fmla="*/ 9 h 36"/>
                <a:gd name="T28" fmla="*/ 7 w 37"/>
                <a:gd name="T29" fmla="*/ 5 h 36"/>
                <a:gd name="T30" fmla="*/ 13 w 37"/>
                <a:gd name="T31" fmla="*/ 2 h 36"/>
                <a:gd name="T32" fmla="*/ 18 w 37"/>
                <a:gd name="T33" fmla="*/ 0 h 36"/>
                <a:gd name="T34" fmla="*/ 22 w 37"/>
                <a:gd name="T35" fmla="*/ 0 h 36"/>
                <a:gd name="T36" fmla="*/ 25 w 37"/>
                <a:gd name="T37" fmla="*/ 0 h 36"/>
                <a:gd name="T38" fmla="*/ 29 w 37"/>
                <a:gd name="T39" fmla="*/ 1 h 36"/>
                <a:gd name="T40" fmla="*/ 31 w 37"/>
                <a:gd name="T41" fmla="*/ 4 h 36"/>
                <a:gd name="T42" fmla="*/ 33 w 37"/>
                <a:gd name="T43" fmla="*/ 6 h 36"/>
                <a:gd name="T44" fmla="*/ 35 w 37"/>
                <a:gd name="T45" fmla="*/ 8 h 36"/>
                <a:gd name="T46" fmla="*/ 36 w 37"/>
                <a:gd name="T47" fmla="*/ 10 h 36"/>
                <a:gd name="T48" fmla="*/ 37 w 37"/>
                <a:gd name="T49" fmla="*/ 14 h 36"/>
                <a:gd name="T50" fmla="*/ 37 w 37"/>
                <a:gd name="T51" fmla="*/ 16 h 36"/>
                <a:gd name="T52" fmla="*/ 36 w 37"/>
                <a:gd name="T53" fmla="*/ 17 h 36"/>
                <a:gd name="T54" fmla="*/ 33 w 37"/>
                <a:gd name="T55" fmla="*/ 19 h 36"/>
                <a:gd name="T56" fmla="*/ 31 w 37"/>
                <a:gd name="T5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36">
                  <a:moveTo>
                    <a:pt x="31" y="2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2" y="31"/>
                  </a:lnTo>
                  <a:lnTo>
                    <a:pt x="17" y="35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0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 rot="19386260">
              <a:off x="7931586" y="2798887"/>
              <a:ext cx="20638" cy="19050"/>
            </a:xfrm>
            <a:custGeom>
              <a:avLst/>
              <a:gdLst>
                <a:gd name="T0" fmla="*/ 9 w 25"/>
                <a:gd name="T1" fmla="*/ 24 h 24"/>
                <a:gd name="T2" fmla="*/ 9 w 25"/>
                <a:gd name="T3" fmla="*/ 24 h 24"/>
                <a:gd name="T4" fmla="*/ 10 w 25"/>
                <a:gd name="T5" fmla="*/ 24 h 24"/>
                <a:gd name="T6" fmla="*/ 10 w 25"/>
                <a:gd name="T7" fmla="*/ 24 h 24"/>
                <a:gd name="T8" fmla="*/ 10 w 25"/>
                <a:gd name="T9" fmla="*/ 23 h 24"/>
                <a:gd name="T10" fmla="*/ 10 w 25"/>
                <a:gd name="T11" fmla="*/ 23 h 24"/>
                <a:gd name="T12" fmla="*/ 9 w 25"/>
                <a:gd name="T13" fmla="*/ 21 h 24"/>
                <a:gd name="T14" fmla="*/ 5 w 25"/>
                <a:gd name="T15" fmla="*/ 17 h 24"/>
                <a:gd name="T16" fmla="*/ 7 w 25"/>
                <a:gd name="T17" fmla="*/ 16 h 24"/>
                <a:gd name="T18" fmla="*/ 10 w 25"/>
                <a:gd name="T19" fmla="*/ 18 h 24"/>
                <a:gd name="T20" fmla="*/ 12 w 25"/>
                <a:gd name="T21" fmla="*/ 18 h 24"/>
                <a:gd name="T22" fmla="*/ 13 w 25"/>
                <a:gd name="T23" fmla="*/ 18 h 24"/>
                <a:gd name="T24" fmla="*/ 13 w 25"/>
                <a:gd name="T25" fmla="*/ 17 h 24"/>
                <a:gd name="T26" fmla="*/ 16 w 25"/>
                <a:gd name="T27" fmla="*/ 14 h 24"/>
                <a:gd name="T28" fmla="*/ 15 w 25"/>
                <a:gd name="T29" fmla="*/ 9 h 24"/>
                <a:gd name="T30" fmla="*/ 15 w 25"/>
                <a:gd name="T31" fmla="*/ 7 h 24"/>
                <a:gd name="T32" fmla="*/ 17 w 25"/>
                <a:gd name="T33" fmla="*/ 6 h 24"/>
                <a:gd name="T34" fmla="*/ 19 w 25"/>
                <a:gd name="T35" fmla="*/ 8 h 24"/>
                <a:gd name="T36" fmla="*/ 19 w 25"/>
                <a:gd name="T37" fmla="*/ 8 h 24"/>
                <a:gd name="T38" fmla="*/ 20 w 25"/>
                <a:gd name="T39" fmla="*/ 9 h 24"/>
                <a:gd name="T40" fmla="*/ 23 w 25"/>
                <a:gd name="T41" fmla="*/ 10 h 24"/>
                <a:gd name="T42" fmla="*/ 24 w 25"/>
                <a:gd name="T43" fmla="*/ 9 h 24"/>
                <a:gd name="T44" fmla="*/ 25 w 25"/>
                <a:gd name="T45" fmla="*/ 7 h 24"/>
                <a:gd name="T46" fmla="*/ 25 w 25"/>
                <a:gd name="T47" fmla="*/ 6 h 24"/>
                <a:gd name="T48" fmla="*/ 24 w 25"/>
                <a:gd name="T49" fmla="*/ 3 h 24"/>
                <a:gd name="T50" fmla="*/ 20 w 25"/>
                <a:gd name="T51" fmla="*/ 1 h 24"/>
                <a:gd name="T52" fmla="*/ 17 w 25"/>
                <a:gd name="T53" fmla="*/ 0 h 24"/>
                <a:gd name="T54" fmla="*/ 12 w 25"/>
                <a:gd name="T55" fmla="*/ 1 h 24"/>
                <a:gd name="T56" fmla="*/ 10 w 25"/>
                <a:gd name="T57" fmla="*/ 4 h 24"/>
                <a:gd name="T58" fmla="*/ 9 w 25"/>
                <a:gd name="T59" fmla="*/ 4 h 24"/>
                <a:gd name="T60" fmla="*/ 9 w 25"/>
                <a:gd name="T61" fmla="*/ 8 h 24"/>
                <a:gd name="T62" fmla="*/ 10 w 25"/>
                <a:gd name="T63" fmla="*/ 10 h 24"/>
                <a:gd name="T64" fmla="*/ 11 w 25"/>
                <a:gd name="T65" fmla="*/ 13 h 24"/>
                <a:gd name="T66" fmla="*/ 11 w 25"/>
                <a:gd name="T67" fmla="*/ 14 h 24"/>
                <a:gd name="T68" fmla="*/ 9 w 25"/>
                <a:gd name="T69" fmla="*/ 11 h 24"/>
                <a:gd name="T70" fmla="*/ 5 w 25"/>
                <a:gd name="T71" fmla="*/ 10 h 24"/>
                <a:gd name="T72" fmla="*/ 2 w 25"/>
                <a:gd name="T73" fmla="*/ 10 h 24"/>
                <a:gd name="T74" fmla="*/ 2 w 25"/>
                <a:gd name="T75" fmla="*/ 10 h 24"/>
                <a:gd name="T76" fmla="*/ 1 w 25"/>
                <a:gd name="T77" fmla="*/ 11 h 24"/>
                <a:gd name="T78" fmla="*/ 0 w 25"/>
                <a:gd name="T79" fmla="*/ 13 h 24"/>
                <a:gd name="T80" fmla="*/ 0 w 25"/>
                <a:gd name="T81" fmla="*/ 14 h 24"/>
                <a:gd name="T82" fmla="*/ 1 w 25"/>
                <a:gd name="T83" fmla="*/ 18 h 24"/>
                <a:gd name="T84" fmla="*/ 5 w 25"/>
                <a:gd name="T8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4">
                  <a:moveTo>
                    <a:pt x="9" y="24"/>
                  </a:move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 rot="19386260">
              <a:off x="7942698" y="2803649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 rot="19386260">
              <a:off x="8009373" y="2843337"/>
              <a:ext cx="30163" cy="38100"/>
            </a:xfrm>
            <a:custGeom>
              <a:avLst/>
              <a:gdLst>
                <a:gd name="T0" fmla="*/ 37 w 38"/>
                <a:gd name="T1" fmla="*/ 0 h 49"/>
                <a:gd name="T2" fmla="*/ 34 w 38"/>
                <a:gd name="T3" fmla="*/ 7 h 49"/>
                <a:gd name="T4" fmla="*/ 31 w 38"/>
                <a:gd name="T5" fmla="*/ 14 h 49"/>
                <a:gd name="T6" fmla="*/ 27 w 38"/>
                <a:gd name="T7" fmla="*/ 20 h 49"/>
                <a:gd name="T8" fmla="*/ 23 w 38"/>
                <a:gd name="T9" fmla="*/ 26 h 49"/>
                <a:gd name="T10" fmla="*/ 18 w 38"/>
                <a:gd name="T11" fmla="*/ 31 h 49"/>
                <a:gd name="T12" fmla="*/ 12 w 38"/>
                <a:gd name="T13" fmla="*/ 36 h 49"/>
                <a:gd name="T14" fmla="*/ 7 w 38"/>
                <a:gd name="T15" fmla="*/ 40 h 49"/>
                <a:gd name="T16" fmla="*/ 1 w 38"/>
                <a:gd name="T17" fmla="*/ 44 h 49"/>
                <a:gd name="T18" fmla="*/ 0 w 38"/>
                <a:gd name="T19" fmla="*/ 45 h 49"/>
                <a:gd name="T20" fmla="*/ 0 w 38"/>
                <a:gd name="T21" fmla="*/ 45 h 49"/>
                <a:gd name="T22" fmla="*/ 0 w 38"/>
                <a:gd name="T23" fmla="*/ 46 h 49"/>
                <a:gd name="T24" fmla="*/ 1 w 38"/>
                <a:gd name="T25" fmla="*/ 48 h 49"/>
                <a:gd name="T26" fmla="*/ 1 w 38"/>
                <a:gd name="T27" fmla="*/ 49 h 49"/>
                <a:gd name="T28" fmla="*/ 2 w 38"/>
                <a:gd name="T29" fmla="*/ 49 h 49"/>
                <a:gd name="T30" fmla="*/ 3 w 38"/>
                <a:gd name="T31" fmla="*/ 49 h 49"/>
                <a:gd name="T32" fmla="*/ 4 w 38"/>
                <a:gd name="T33" fmla="*/ 49 h 49"/>
                <a:gd name="T34" fmla="*/ 17 w 38"/>
                <a:gd name="T35" fmla="*/ 41 h 49"/>
                <a:gd name="T36" fmla="*/ 27 w 38"/>
                <a:gd name="T37" fmla="*/ 29 h 49"/>
                <a:gd name="T38" fmla="*/ 35 w 38"/>
                <a:gd name="T39" fmla="*/ 15 h 49"/>
                <a:gd name="T40" fmla="*/ 38 w 38"/>
                <a:gd name="T41" fmla="*/ 0 h 49"/>
                <a:gd name="T42" fmla="*/ 38 w 38"/>
                <a:gd name="T43" fmla="*/ 0 h 49"/>
                <a:gd name="T44" fmla="*/ 38 w 38"/>
                <a:gd name="T45" fmla="*/ 0 h 49"/>
                <a:gd name="T46" fmla="*/ 38 w 38"/>
                <a:gd name="T47" fmla="*/ 0 h 49"/>
                <a:gd name="T48" fmla="*/ 38 w 38"/>
                <a:gd name="T49" fmla="*/ 0 h 49"/>
                <a:gd name="T50" fmla="*/ 37 w 38"/>
                <a:gd name="T51" fmla="*/ 0 h 49"/>
                <a:gd name="T52" fmla="*/ 37 w 38"/>
                <a:gd name="T53" fmla="*/ 0 h 49"/>
                <a:gd name="T54" fmla="*/ 37 w 38"/>
                <a:gd name="T55" fmla="*/ 0 h 49"/>
                <a:gd name="T56" fmla="*/ 37 w 38"/>
                <a:gd name="T57" fmla="*/ 0 h 49"/>
                <a:gd name="T58" fmla="*/ 37 w 38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49">
                  <a:moveTo>
                    <a:pt x="37" y="0"/>
                  </a:moveTo>
                  <a:lnTo>
                    <a:pt x="34" y="7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2" y="36"/>
                  </a:lnTo>
                  <a:lnTo>
                    <a:pt x="7" y="40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17" y="41"/>
                  </a:lnTo>
                  <a:lnTo>
                    <a:pt x="27" y="29"/>
                  </a:lnTo>
                  <a:lnTo>
                    <a:pt x="35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 rot="19386260">
              <a:off x="7987148" y="2871912"/>
              <a:ext cx="47625" cy="30163"/>
            </a:xfrm>
            <a:custGeom>
              <a:avLst/>
              <a:gdLst>
                <a:gd name="T0" fmla="*/ 6 w 61"/>
                <a:gd name="T1" fmla="*/ 27 h 38"/>
                <a:gd name="T2" fmla="*/ 11 w 61"/>
                <a:gd name="T3" fmla="*/ 24 h 38"/>
                <a:gd name="T4" fmla="*/ 16 w 61"/>
                <a:gd name="T5" fmla="*/ 24 h 38"/>
                <a:gd name="T6" fmla="*/ 22 w 61"/>
                <a:gd name="T7" fmla="*/ 25 h 38"/>
                <a:gd name="T8" fmla="*/ 22 w 61"/>
                <a:gd name="T9" fmla="*/ 28 h 38"/>
                <a:gd name="T10" fmla="*/ 16 w 61"/>
                <a:gd name="T11" fmla="*/ 32 h 38"/>
                <a:gd name="T12" fmla="*/ 13 w 61"/>
                <a:gd name="T13" fmla="*/ 36 h 38"/>
                <a:gd name="T14" fmla="*/ 13 w 61"/>
                <a:gd name="T15" fmla="*/ 37 h 38"/>
                <a:gd name="T16" fmla="*/ 14 w 61"/>
                <a:gd name="T17" fmla="*/ 38 h 38"/>
                <a:gd name="T18" fmla="*/ 15 w 61"/>
                <a:gd name="T19" fmla="*/ 38 h 38"/>
                <a:gd name="T20" fmla="*/ 20 w 61"/>
                <a:gd name="T21" fmla="*/ 36 h 38"/>
                <a:gd name="T22" fmla="*/ 25 w 61"/>
                <a:gd name="T23" fmla="*/ 29 h 38"/>
                <a:gd name="T24" fmla="*/ 31 w 61"/>
                <a:gd name="T25" fmla="*/ 25 h 38"/>
                <a:gd name="T26" fmla="*/ 37 w 61"/>
                <a:gd name="T27" fmla="*/ 23 h 38"/>
                <a:gd name="T28" fmla="*/ 47 w 61"/>
                <a:gd name="T29" fmla="*/ 18 h 38"/>
                <a:gd name="T30" fmla="*/ 58 w 61"/>
                <a:gd name="T31" fmla="*/ 8 h 38"/>
                <a:gd name="T32" fmla="*/ 61 w 61"/>
                <a:gd name="T33" fmla="*/ 0 h 38"/>
                <a:gd name="T34" fmla="*/ 61 w 61"/>
                <a:gd name="T35" fmla="*/ 0 h 38"/>
                <a:gd name="T36" fmla="*/ 61 w 61"/>
                <a:gd name="T37" fmla="*/ 0 h 38"/>
                <a:gd name="T38" fmla="*/ 60 w 61"/>
                <a:gd name="T39" fmla="*/ 0 h 38"/>
                <a:gd name="T40" fmla="*/ 56 w 61"/>
                <a:gd name="T41" fmla="*/ 4 h 38"/>
                <a:gd name="T42" fmla="*/ 48 w 61"/>
                <a:gd name="T43" fmla="*/ 10 h 38"/>
                <a:gd name="T44" fmla="*/ 39 w 61"/>
                <a:gd name="T45" fmla="*/ 15 h 38"/>
                <a:gd name="T46" fmla="*/ 30 w 61"/>
                <a:gd name="T47" fmla="*/ 18 h 38"/>
                <a:gd name="T48" fmla="*/ 22 w 61"/>
                <a:gd name="T49" fmla="*/ 18 h 38"/>
                <a:gd name="T50" fmla="*/ 17 w 61"/>
                <a:gd name="T51" fmla="*/ 17 h 38"/>
                <a:gd name="T52" fmla="*/ 11 w 61"/>
                <a:gd name="T53" fmla="*/ 18 h 38"/>
                <a:gd name="T54" fmla="*/ 5 w 61"/>
                <a:gd name="T55" fmla="*/ 22 h 38"/>
                <a:gd name="T56" fmla="*/ 0 w 61"/>
                <a:gd name="T57" fmla="*/ 24 h 38"/>
                <a:gd name="T58" fmla="*/ 0 w 61"/>
                <a:gd name="T59" fmla="*/ 25 h 38"/>
                <a:gd name="T60" fmla="*/ 0 w 61"/>
                <a:gd name="T61" fmla="*/ 28 h 38"/>
                <a:gd name="T62" fmla="*/ 1 w 61"/>
                <a:gd name="T6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38">
                  <a:moveTo>
                    <a:pt x="2" y="28"/>
                  </a:moveTo>
                  <a:lnTo>
                    <a:pt x="6" y="27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4" y="24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7" y="18"/>
                  </a:lnTo>
                  <a:lnTo>
                    <a:pt x="53" y="13"/>
                  </a:lnTo>
                  <a:lnTo>
                    <a:pt x="58" y="8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53" y="7"/>
                  </a:lnTo>
                  <a:lnTo>
                    <a:pt x="48" y="10"/>
                  </a:lnTo>
                  <a:lnTo>
                    <a:pt x="44" y="13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 rot="19386260">
              <a:off x="8015723" y="2800474"/>
              <a:ext cx="26988" cy="34925"/>
            </a:xfrm>
            <a:custGeom>
              <a:avLst/>
              <a:gdLst>
                <a:gd name="T0" fmla="*/ 1 w 34"/>
                <a:gd name="T1" fmla="*/ 5 h 44"/>
                <a:gd name="T2" fmla="*/ 5 w 34"/>
                <a:gd name="T3" fmla="*/ 8 h 44"/>
                <a:gd name="T4" fmla="*/ 10 w 34"/>
                <a:gd name="T5" fmla="*/ 13 h 44"/>
                <a:gd name="T6" fmla="*/ 16 w 34"/>
                <a:gd name="T7" fmla="*/ 16 h 44"/>
                <a:gd name="T8" fmla="*/ 19 w 34"/>
                <a:gd name="T9" fmla="*/ 21 h 44"/>
                <a:gd name="T10" fmla="*/ 24 w 34"/>
                <a:gd name="T11" fmla="*/ 27 h 44"/>
                <a:gd name="T12" fmla="*/ 27 w 34"/>
                <a:gd name="T13" fmla="*/ 32 h 44"/>
                <a:gd name="T14" fmla="*/ 31 w 34"/>
                <a:gd name="T15" fmla="*/ 38 h 44"/>
                <a:gd name="T16" fmla="*/ 33 w 34"/>
                <a:gd name="T17" fmla="*/ 44 h 44"/>
                <a:gd name="T18" fmla="*/ 33 w 34"/>
                <a:gd name="T19" fmla="*/ 44 h 44"/>
                <a:gd name="T20" fmla="*/ 34 w 34"/>
                <a:gd name="T21" fmla="*/ 44 h 44"/>
                <a:gd name="T22" fmla="*/ 34 w 34"/>
                <a:gd name="T23" fmla="*/ 44 h 44"/>
                <a:gd name="T24" fmla="*/ 34 w 34"/>
                <a:gd name="T25" fmla="*/ 44 h 44"/>
                <a:gd name="T26" fmla="*/ 34 w 34"/>
                <a:gd name="T27" fmla="*/ 44 h 44"/>
                <a:gd name="T28" fmla="*/ 34 w 34"/>
                <a:gd name="T29" fmla="*/ 44 h 44"/>
                <a:gd name="T30" fmla="*/ 34 w 34"/>
                <a:gd name="T31" fmla="*/ 44 h 44"/>
                <a:gd name="T32" fmla="*/ 34 w 34"/>
                <a:gd name="T33" fmla="*/ 43 h 44"/>
                <a:gd name="T34" fmla="*/ 31 w 34"/>
                <a:gd name="T35" fmla="*/ 30 h 44"/>
                <a:gd name="T36" fmla="*/ 24 w 34"/>
                <a:gd name="T37" fmla="*/ 17 h 44"/>
                <a:gd name="T38" fmla="*/ 15 w 34"/>
                <a:gd name="T39" fmla="*/ 8 h 44"/>
                <a:gd name="T40" fmla="*/ 3 w 34"/>
                <a:gd name="T41" fmla="*/ 0 h 44"/>
                <a:gd name="T42" fmla="*/ 2 w 34"/>
                <a:gd name="T43" fmla="*/ 0 h 44"/>
                <a:gd name="T44" fmla="*/ 2 w 34"/>
                <a:gd name="T45" fmla="*/ 0 h 44"/>
                <a:gd name="T46" fmla="*/ 1 w 34"/>
                <a:gd name="T47" fmla="*/ 0 h 44"/>
                <a:gd name="T48" fmla="*/ 0 w 34"/>
                <a:gd name="T49" fmla="*/ 1 h 44"/>
                <a:gd name="T50" fmla="*/ 0 w 34"/>
                <a:gd name="T51" fmla="*/ 2 h 44"/>
                <a:gd name="T52" fmla="*/ 0 w 34"/>
                <a:gd name="T53" fmla="*/ 2 h 44"/>
                <a:gd name="T54" fmla="*/ 0 w 34"/>
                <a:gd name="T55" fmla="*/ 4 h 44"/>
                <a:gd name="T56" fmla="*/ 1 w 3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1" y="5"/>
                  </a:moveTo>
                  <a:lnTo>
                    <a:pt x="5" y="8"/>
                  </a:lnTo>
                  <a:lnTo>
                    <a:pt x="10" y="13"/>
                  </a:lnTo>
                  <a:lnTo>
                    <a:pt x="16" y="16"/>
                  </a:lnTo>
                  <a:lnTo>
                    <a:pt x="19" y="21"/>
                  </a:lnTo>
                  <a:lnTo>
                    <a:pt x="24" y="27"/>
                  </a:lnTo>
                  <a:lnTo>
                    <a:pt x="27" y="32"/>
                  </a:lnTo>
                  <a:lnTo>
                    <a:pt x="31" y="38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1" y="30"/>
                  </a:lnTo>
                  <a:lnTo>
                    <a:pt x="24" y="17"/>
                  </a:lnTo>
                  <a:lnTo>
                    <a:pt x="15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 rot="19386260">
              <a:off x="8022073" y="2789362"/>
              <a:ext cx="26988" cy="31750"/>
            </a:xfrm>
            <a:custGeom>
              <a:avLst/>
              <a:gdLst>
                <a:gd name="T0" fmla="*/ 16 w 32"/>
                <a:gd name="T1" fmla="*/ 26 h 42"/>
                <a:gd name="T2" fmla="*/ 15 w 32"/>
                <a:gd name="T3" fmla="*/ 27 h 42"/>
                <a:gd name="T4" fmla="*/ 15 w 32"/>
                <a:gd name="T5" fmla="*/ 27 h 42"/>
                <a:gd name="T6" fmla="*/ 15 w 32"/>
                <a:gd name="T7" fmla="*/ 28 h 42"/>
                <a:gd name="T8" fmla="*/ 14 w 32"/>
                <a:gd name="T9" fmla="*/ 28 h 42"/>
                <a:gd name="T10" fmla="*/ 14 w 32"/>
                <a:gd name="T11" fmla="*/ 29 h 42"/>
                <a:gd name="T12" fmla="*/ 14 w 32"/>
                <a:gd name="T13" fmla="*/ 30 h 42"/>
                <a:gd name="T14" fmla="*/ 14 w 32"/>
                <a:gd name="T15" fmla="*/ 31 h 42"/>
                <a:gd name="T16" fmla="*/ 15 w 32"/>
                <a:gd name="T17" fmla="*/ 32 h 42"/>
                <a:gd name="T18" fmla="*/ 16 w 32"/>
                <a:gd name="T19" fmla="*/ 32 h 42"/>
                <a:gd name="T20" fmla="*/ 17 w 32"/>
                <a:gd name="T21" fmla="*/ 32 h 42"/>
                <a:gd name="T22" fmla="*/ 18 w 32"/>
                <a:gd name="T23" fmla="*/ 32 h 42"/>
                <a:gd name="T24" fmla="*/ 18 w 32"/>
                <a:gd name="T25" fmla="*/ 31 h 42"/>
                <a:gd name="T26" fmla="*/ 18 w 32"/>
                <a:gd name="T27" fmla="*/ 30 h 42"/>
                <a:gd name="T28" fmla="*/ 19 w 32"/>
                <a:gd name="T29" fmla="*/ 30 h 42"/>
                <a:gd name="T30" fmla="*/ 19 w 32"/>
                <a:gd name="T31" fmla="*/ 30 h 42"/>
                <a:gd name="T32" fmla="*/ 19 w 32"/>
                <a:gd name="T33" fmla="*/ 29 h 42"/>
                <a:gd name="T34" fmla="*/ 22 w 32"/>
                <a:gd name="T35" fmla="*/ 32 h 42"/>
                <a:gd name="T36" fmla="*/ 25 w 32"/>
                <a:gd name="T37" fmla="*/ 35 h 42"/>
                <a:gd name="T38" fmla="*/ 28 w 32"/>
                <a:gd name="T39" fmla="*/ 38 h 42"/>
                <a:gd name="T40" fmla="*/ 30 w 32"/>
                <a:gd name="T41" fmla="*/ 41 h 42"/>
                <a:gd name="T42" fmla="*/ 30 w 32"/>
                <a:gd name="T43" fmla="*/ 42 h 42"/>
                <a:gd name="T44" fmla="*/ 31 w 32"/>
                <a:gd name="T45" fmla="*/ 42 h 42"/>
                <a:gd name="T46" fmla="*/ 31 w 32"/>
                <a:gd name="T47" fmla="*/ 42 h 42"/>
                <a:gd name="T48" fmla="*/ 31 w 32"/>
                <a:gd name="T49" fmla="*/ 42 h 42"/>
                <a:gd name="T50" fmla="*/ 32 w 32"/>
                <a:gd name="T51" fmla="*/ 41 h 42"/>
                <a:gd name="T52" fmla="*/ 32 w 32"/>
                <a:gd name="T53" fmla="*/ 41 h 42"/>
                <a:gd name="T54" fmla="*/ 32 w 32"/>
                <a:gd name="T55" fmla="*/ 41 h 42"/>
                <a:gd name="T56" fmla="*/ 32 w 32"/>
                <a:gd name="T57" fmla="*/ 41 h 42"/>
                <a:gd name="T58" fmla="*/ 29 w 32"/>
                <a:gd name="T59" fmla="*/ 32 h 42"/>
                <a:gd name="T60" fmla="*/ 25 w 32"/>
                <a:gd name="T61" fmla="*/ 26 h 42"/>
                <a:gd name="T62" fmla="*/ 21 w 32"/>
                <a:gd name="T63" fmla="*/ 19 h 42"/>
                <a:gd name="T64" fmla="*/ 17 w 32"/>
                <a:gd name="T65" fmla="*/ 12 h 42"/>
                <a:gd name="T66" fmla="*/ 15 w 32"/>
                <a:gd name="T67" fmla="*/ 9 h 42"/>
                <a:gd name="T68" fmla="*/ 14 w 32"/>
                <a:gd name="T69" fmla="*/ 7 h 42"/>
                <a:gd name="T70" fmla="*/ 11 w 32"/>
                <a:gd name="T71" fmla="*/ 5 h 42"/>
                <a:gd name="T72" fmla="*/ 9 w 32"/>
                <a:gd name="T73" fmla="*/ 3 h 42"/>
                <a:gd name="T74" fmla="*/ 7 w 32"/>
                <a:gd name="T75" fmla="*/ 1 h 42"/>
                <a:gd name="T76" fmla="*/ 6 w 32"/>
                <a:gd name="T77" fmla="*/ 0 h 42"/>
                <a:gd name="T78" fmla="*/ 3 w 32"/>
                <a:gd name="T79" fmla="*/ 1 h 42"/>
                <a:gd name="T80" fmla="*/ 1 w 32"/>
                <a:gd name="T81" fmla="*/ 3 h 42"/>
                <a:gd name="T82" fmla="*/ 0 w 32"/>
                <a:gd name="T83" fmla="*/ 5 h 42"/>
                <a:gd name="T84" fmla="*/ 0 w 32"/>
                <a:gd name="T85" fmla="*/ 6 h 42"/>
                <a:gd name="T86" fmla="*/ 0 w 32"/>
                <a:gd name="T87" fmla="*/ 8 h 42"/>
                <a:gd name="T88" fmla="*/ 1 w 32"/>
                <a:gd name="T89" fmla="*/ 11 h 42"/>
                <a:gd name="T90" fmla="*/ 4 w 32"/>
                <a:gd name="T91" fmla="*/ 15 h 42"/>
                <a:gd name="T92" fmla="*/ 9 w 32"/>
                <a:gd name="T93" fmla="*/ 19 h 42"/>
                <a:gd name="T94" fmla="*/ 13 w 32"/>
                <a:gd name="T95" fmla="*/ 22 h 42"/>
                <a:gd name="T96" fmla="*/ 16 w 32"/>
                <a:gd name="T9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42">
                  <a:moveTo>
                    <a:pt x="16" y="26"/>
                  </a:moveTo>
                  <a:lnTo>
                    <a:pt x="15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22" y="32"/>
                  </a:lnTo>
                  <a:lnTo>
                    <a:pt x="25" y="35"/>
                  </a:lnTo>
                  <a:lnTo>
                    <a:pt x="28" y="38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29" y="32"/>
                  </a:lnTo>
                  <a:lnTo>
                    <a:pt x="25" y="26"/>
                  </a:lnTo>
                  <a:lnTo>
                    <a:pt x="21" y="19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9" y="19"/>
                  </a:lnTo>
                  <a:lnTo>
                    <a:pt x="13" y="2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 rot="19386260">
              <a:off x="8034773" y="2783012"/>
              <a:ext cx="15875" cy="25400"/>
            </a:xfrm>
            <a:custGeom>
              <a:avLst/>
              <a:gdLst>
                <a:gd name="T0" fmla="*/ 21 w 21"/>
                <a:gd name="T1" fmla="*/ 31 h 32"/>
                <a:gd name="T2" fmla="*/ 18 w 21"/>
                <a:gd name="T3" fmla="*/ 23 h 32"/>
                <a:gd name="T4" fmla="*/ 15 w 21"/>
                <a:gd name="T5" fmla="*/ 14 h 32"/>
                <a:gd name="T6" fmla="*/ 11 w 21"/>
                <a:gd name="T7" fmla="*/ 7 h 32"/>
                <a:gd name="T8" fmla="*/ 4 w 21"/>
                <a:gd name="T9" fmla="*/ 1 h 32"/>
                <a:gd name="T10" fmla="*/ 3 w 21"/>
                <a:gd name="T11" fmla="*/ 0 h 32"/>
                <a:gd name="T12" fmla="*/ 3 w 21"/>
                <a:gd name="T13" fmla="*/ 0 h 32"/>
                <a:gd name="T14" fmla="*/ 2 w 21"/>
                <a:gd name="T15" fmla="*/ 0 h 32"/>
                <a:gd name="T16" fmla="*/ 1 w 21"/>
                <a:gd name="T17" fmla="*/ 1 h 32"/>
                <a:gd name="T18" fmla="*/ 0 w 21"/>
                <a:gd name="T19" fmla="*/ 2 h 32"/>
                <a:gd name="T20" fmla="*/ 0 w 21"/>
                <a:gd name="T21" fmla="*/ 2 h 32"/>
                <a:gd name="T22" fmla="*/ 0 w 21"/>
                <a:gd name="T23" fmla="*/ 4 h 32"/>
                <a:gd name="T24" fmla="*/ 1 w 21"/>
                <a:gd name="T25" fmla="*/ 5 h 32"/>
                <a:gd name="T26" fmla="*/ 2 w 21"/>
                <a:gd name="T27" fmla="*/ 9 h 32"/>
                <a:gd name="T28" fmla="*/ 6 w 21"/>
                <a:gd name="T29" fmla="*/ 13 h 32"/>
                <a:gd name="T30" fmla="*/ 8 w 21"/>
                <a:gd name="T31" fmla="*/ 16 h 32"/>
                <a:gd name="T32" fmla="*/ 11 w 21"/>
                <a:gd name="T33" fmla="*/ 20 h 32"/>
                <a:gd name="T34" fmla="*/ 14 w 21"/>
                <a:gd name="T35" fmla="*/ 23 h 32"/>
                <a:gd name="T36" fmla="*/ 16 w 21"/>
                <a:gd name="T37" fmla="*/ 25 h 32"/>
                <a:gd name="T38" fmla="*/ 17 w 21"/>
                <a:gd name="T39" fmla="*/ 29 h 32"/>
                <a:gd name="T40" fmla="*/ 19 w 21"/>
                <a:gd name="T41" fmla="*/ 32 h 32"/>
                <a:gd name="T42" fmla="*/ 19 w 21"/>
                <a:gd name="T43" fmla="*/ 32 h 32"/>
                <a:gd name="T44" fmla="*/ 19 w 21"/>
                <a:gd name="T45" fmla="*/ 32 h 32"/>
                <a:gd name="T46" fmla="*/ 19 w 21"/>
                <a:gd name="T47" fmla="*/ 32 h 32"/>
                <a:gd name="T48" fmla="*/ 21 w 21"/>
                <a:gd name="T49" fmla="*/ 32 h 32"/>
                <a:gd name="T50" fmla="*/ 21 w 21"/>
                <a:gd name="T51" fmla="*/ 32 h 32"/>
                <a:gd name="T52" fmla="*/ 21 w 21"/>
                <a:gd name="T53" fmla="*/ 32 h 32"/>
                <a:gd name="T54" fmla="*/ 21 w 21"/>
                <a:gd name="T55" fmla="*/ 32 h 32"/>
                <a:gd name="T56" fmla="*/ 21 w 21"/>
                <a:gd name="T57" fmla="*/ 31 h 32"/>
                <a:gd name="T58" fmla="*/ 21 w 21"/>
                <a:gd name="T5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32">
                  <a:moveTo>
                    <a:pt x="21" y="31"/>
                  </a:moveTo>
                  <a:lnTo>
                    <a:pt x="18" y="23"/>
                  </a:lnTo>
                  <a:lnTo>
                    <a:pt x="15" y="14"/>
                  </a:lnTo>
                  <a:lnTo>
                    <a:pt x="11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7" y="29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 rot="19386260">
              <a:off x="8053823" y="2825874"/>
              <a:ext cx="4763" cy="17463"/>
            </a:xfrm>
            <a:custGeom>
              <a:avLst/>
              <a:gdLst>
                <a:gd name="T0" fmla="*/ 2 w 7"/>
                <a:gd name="T1" fmla="*/ 2 h 22"/>
                <a:gd name="T2" fmla="*/ 2 w 7"/>
                <a:gd name="T3" fmla="*/ 6 h 22"/>
                <a:gd name="T4" fmla="*/ 1 w 7"/>
                <a:gd name="T5" fmla="*/ 11 h 22"/>
                <a:gd name="T6" fmla="*/ 0 w 7"/>
                <a:gd name="T7" fmla="*/ 15 h 22"/>
                <a:gd name="T8" fmla="*/ 0 w 7"/>
                <a:gd name="T9" fmla="*/ 20 h 22"/>
                <a:gd name="T10" fmla="*/ 0 w 7"/>
                <a:gd name="T11" fmla="*/ 21 h 22"/>
                <a:gd name="T12" fmla="*/ 1 w 7"/>
                <a:gd name="T13" fmla="*/ 21 h 22"/>
                <a:gd name="T14" fmla="*/ 1 w 7"/>
                <a:gd name="T15" fmla="*/ 22 h 22"/>
                <a:gd name="T16" fmla="*/ 2 w 7"/>
                <a:gd name="T17" fmla="*/ 22 h 22"/>
                <a:gd name="T18" fmla="*/ 3 w 7"/>
                <a:gd name="T19" fmla="*/ 22 h 22"/>
                <a:gd name="T20" fmla="*/ 3 w 7"/>
                <a:gd name="T21" fmla="*/ 22 h 22"/>
                <a:gd name="T22" fmla="*/ 5 w 7"/>
                <a:gd name="T23" fmla="*/ 21 h 22"/>
                <a:gd name="T24" fmla="*/ 5 w 7"/>
                <a:gd name="T25" fmla="*/ 20 h 22"/>
                <a:gd name="T26" fmla="*/ 6 w 7"/>
                <a:gd name="T27" fmla="*/ 15 h 22"/>
                <a:gd name="T28" fmla="*/ 7 w 7"/>
                <a:gd name="T29" fmla="*/ 11 h 22"/>
                <a:gd name="T30" fmla="*/ 6 w 7"/>
                <a:gd name="T31" fmla="*/ 6 h 22"/>
                <a:gd name="T32" fmla="*/ 5 w 7"/>
                <a:gd name="T33" fmla="*/ 2 h 22"/>
                <a:gd name="T34" fmla="*/ 5 w 7"/>
                <a:gd name="T35" fmla="*/ 0 h 22"/>
                <a:gd name="T36" fmla="*/ 5 w 7"/>
                <a:gd name="T37" fmla="*/ 0 h 22"/>
                <a:gd name="T38" fmla="*/ 5 w 7"/>
                <a:gd name="T39" fmla="*/ 0 h 22"/>
                <a:gd name="T40" fmla="*/ 3 w 7"/>
                <a:gd name="T41" fmla="*/ 0 h 22"/>
                <a:gd name="T42" fmla="*/ 3 w 7"/>
                <a:gd name="T43" fmla="*/ 0 h 22"/>
                <a:gd name="T44" fmla="*/ 3 w 7"/>
                <a:gd name="T45" fmla="*/ 0 h 22"/>
                <a:gd name="T46" fmla="*/ 2 w 7"/>
                <a:gd name="T47" fmla="*/ 2 h 22"/>
                <a:gd name="T48" fmla="*/ 2 w 7"/>
                <a:gd name="T49" fmla="*/ 2 h 22"/>
                <a:gd name="T50" fmla="*/ 2 w 7"/>
                <a:gd name="T5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22">
                  <a:moveTo>
                    <a:pt x="2" y="2"/>
                  </a:moveTo>
                  <a:lnTo>
                    <a:pt x="2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15"/>
                  </a:lnTo>
                  <a:lnTo>
                    <a:pt x="7" y="11"/>
                  </a:lnTo>
                  <a:lnTo>
                    <a:pt x="6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 rot="19386260">
              <a:off x="7960161" y="2827462"/>
              <a:ext cx="11113" cy="42863"/>
            </a:xfrm>
            <a:custGeom>
              <a:avLst/>
              <a:gdLst>
                <a:gd name="T0" fmla="*/ 12 w 12"/>
                <a:gd name="T1" fmla="*/ 53 h 54"/>
                <a:gd name="T2" fmla="*/ 11 w 12"/>
                <a:gd name="T3" fmla="*/ 48 h 54"/>
                <a:gd name="T4" fmla="*/ 10 w 12"/>
                <a:gd name="T5" fmla="*/ 44 h 54"/>
                <a:gd name="T6" fmla="*/ 8 w 12"/>
                <a:gd name="T7" fmla="*/ 39 h 54"/>
                <a:gd name="T8" fmla="*/ 6 w 12"/>
                <a:gd name="T9" fmla="*/ 34 h 54"/>
                <a:gd name="T10" fmla="*/ 5 w 12"/>
                <a:gd name="T11" fmla="*/ 26 h 54"/>
                <a:gd name="T12" fmla="*/ 6 w 12"/>
                <a:gd name="T13" fmla="*/ 18 h 54"/>
                <a:gd name="T14" fmla="*/ 6 w 12"/>
                <a:gd name="T15" fmla="*/ 10 h 54"/>
                <a:gd name="T16" fmla="*/ 6 w 12"/>
                <a:gd name="T17" fmla="*/ 2 h 54"/>
                <a:gd name="T18" fmla="*/ 6 w 12"/>
                <a:gd name="T19" fmla="*/ 1 h 54"/>
                <a:gd name="T20" fmla="*/ 5 w 12"/>
                <a:gd name="T21" fmla="*/ 1 h 54"/>
                <a:gd name="T22" fmla="*/ 5 w 12"/>
                <a:gd name="T23" fmla="*/ 0 h 54"/>
                <a:gd name="T24" fmla="*/ 4 w 12"/>
                <a:gd name="T25" fmla="*/ 0 h 54"/>
                <a:gd name="T26" fmla="*/ 3 w 12"/>
                <a:gd name="T27" fmla="*/ 0 h 54"/>
                <a:gd name="T28" fmla="*/ 2 w 12"/>
                <a:gd name="T29" fmla="*/ 1 h 54"/>
                <a:gd name="T30" fmla="*/ 1 w 12"/>
                <a:gd name="T31" fmla="*/ 1 h 54"/>
                <a:gd name="T32" fmla="*/ 1 w 12"/>
                <a:gd name="T33" fmla="*/ 2 h 54"/>
                <a:gd name="T34" fmla="*/ 0 w 12"/>
                <a:gd name="T35" fmla="*/ 15 h 54"/>
                <a:gd name="T36" fmla="*/ 2 w 12"/>
                <a:gd name="T37" fmla="*/ 29 h 54"/>
                <a:gd name="T38" fmla="*/ 5 w 12"/>
                <a:gd name="T39" fmla="*/ 41 h 54"/>
                <a:gd name="T40" fmla="*/ 11 w 12"/>
                <a:gd name="T41" fmla="*/ 54 h 54"/>
                <a:gd name="T42" fmla="*/ 11 w 12"/>
                <a:gd name="T43" fmla="*/ 54 h 54"/>
                <a:gd name="T44" fmla="*/ 12 w 12"/>
                <a:gd name="T45" fmla="*/ 54 h 54"/>
                <a:gd name="T46" fmla="*/ 12 w 12"/>
                <a:gd name="T47" fmla="*/ 54 h 54"/>
                <a:gd name="T48" fmla="*/ 12 w 12"/>
                <a:gd name="T49" fmla="*/ 54 h 54"/>
                <a:gd name="T50" fmla="*/ 12 w 12"/>
                <a:gd name="T51" fmla="*/ 54 h 54"/>
                <a:gd name="T52" fmla="*/ 12 w 12"/>
                <a:gd name="T53" fmla="*/ 54 h 54"/>
                <a:gd name="T54" fmla="*/ 12 w 12"/>
                <a:gd name="T55" fmla="*/ 54 h 54"/>
                <a:gd name="T56" fmla="*/ 12 w 12"/>
                <a:gd name="T57" fmla="*/ 53 h 54"/>
                <a:gd name="T58" fmla="*/ 12 w 12"/>
                <a:gd name="T5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54">
                  <a:moveTo>
                    <a:pt x="12" y="53"/>
                  </a:moveTo>
                  <a:lnTo>
                    <a:pt x="11" y="48"/>
                  </a:lnTo>
                  <a:lnTo>
                    <a:pt x="10" y="44"/>
                  </a:lnTo>
                  <a:lnTo>
                    <a:pt x="8" y="39"/>
                  </a:lnTo>
                  <a:lnTo>
                    <a:pt x="6" y="34"/>
                  </a:lnTo>
                  <a:lnTo>
                    <a:pt x="5" y="26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5" y="41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 rot="19386260">
              <a:off x="7968098" y="2803649"/>
              <a:ext cx="28575" cy="14288"/>
            </a:xfrm>
            <a:custGeom>
              <a:avLst/>
              <a:gdLst>
                <a:gd name="T0" fmla="*/ 1 w 37"/>
                <a:gd name="T1" fmla="*/ 17 h 18"/>
                <a:gd name="T2" fmla="*/ 8 w 37"/>
                <a:gd name="T3" fmla="*/ 12 h 18"/>
                <a:gd name="T4" fmla="*/ 16 w 37"/>
                <a:gd name="T5" fmla="*/ 10 h 18"/>
                <a:gd name="T6" fmla="*/ 24 w 37"/>
                <a:gd name="T7" fmla="*/ 10 h 18"/>
                <a:gd name="T8" fmla="*/ 32 w 37"/>
                <a:gd name="T9" fmla="*/ 9 h 18"/>
                <a:gd name="T10" fmla="*/ 32 w 37"/>
                <a:gd name="T11" fmla="*/ 9 h 18"/>
                <a:gd name="T12" fmla="*/ 33 w 37"/>
                <a:gd name="T13" fmla="*/ 8 h 18"/>
                <a:gd name="T14" fmla="*/ 33 w 37"/>
                <a:gd name="T15" fmla="*/ 8 h 18"/>
                <a:gd name="T16" fmla="*/ 33 w 37"/>
                <a:gd name="T17" fmla="*/ 8 h 18"/>
                <a:gd name="T18" fmla="*/ 34 w 37"/>
                <a:gd name="T19" fmla="*/ 8 h 18"/>
                <a:gd name="T20" fmla="*/ 35 w 37"/>
                <a:gd name="T21" fmla="*/ 7 h 18"/>
                <a:gd name="T22" fmla="*/ 37 w 37"/>
                <a:gd name="T23" fmla="*/ 5 h 18"/>
                <a:gd name="T24" fmla="*/ 37 w 37"/>
                <a:gd name="T25" fmla="*/ 4 h 18"/>
                <a:gd name="T26" fmla="*/ 37 w 37"/>
                <a:gd name="T27" fmla="*/ 3 h 18"/>
                <a:gd name="T28" fmla="*/ 35 w 37"/>
                <a:gd name="T29" fmla="*/ 2 h 18"/>
                <a:gd name="T30" fmla="*/ 34 w 37"/>
                <a:gd name="T31" fmla="*/ 1 h 18"/>
                <a:gd name="T32" fmla="*/ 33 w 37"/>
                <a:gd name="T33" fmla="*/ 1 h 18"/>
                <a:gd name="T34" fmla="*/ 33 w 37"/>
                <a:gd name="T35" fmla="*/ 0 h 18"/>
                <a:gd name="T36" fmla="*/ 32 w 37"/>
                <a:gd name="T37" fmla="*/ 0 h 18"/>
                <a:gd name="T38" fmla="*/ 32 w 37"/>
                <a:gd name="T39" fmla="*/ 0 h 18"/>
                <a:gd name="T40" fmla="*/ 31 w 37"/>
                <a:gd name="T41" fmla="*/ 0 h 18"/>
                <a:gd name="T42" fmla="*/ 22 w 37"/>
                <a:gd name="T43" fmla="*/ 1 h 18"/>
                <a:gd name="T44" fmla="*/ 14 w 37"/>
                <a:gd name="T45" fmla="*/ 4 h 18"/>
                <a:gd name="T46" fmla="*/ 6 w 37"/>
                <a:gd name="T47" fmla="*/ 9 h 18"/>
                <a:gd name="T48" fmla="*/ 0 w 37"/>
                <a:gd name="T49" fmla="*/ 16 h 18"/>
                <a:gd name="T50" fmla="*/ 0 w 37"/>
                <a:gd name="T51" fmla="*/ 17 h 18"/>
                <a:gd name="T52" fmla="*/ 0 w 37"/>
                <a:gd name="T53" fmla="*/ 17 h 18"/>
                <a:gd name="T54" fmla="*/ 0 w 37"/>
                <a:gd name="T55" fmla="*/ 17 h 18"/>
                <a:gd name="T56" fmla="*/ 0 w 37"/>
                <a:gd name="T57" fmla="*/ 17 h 18"/>
                <a:gd name="T58" fmla="*/ 0 w 37"/>
                <a:gd name="T59" fmla="*/ 18 h 18"/>
                <a:gd name="T60" fmla="*/ 1 w 37"/>
                <a:gd name="T61" fmla="*/ 18 h 18"/>
                <a:gd name="T62" fmla="*/ 1 w 37"/>
                <a:gd name="T63" fmla="*/ 18 h 18"/>
                <a:gd name="T64" fmla="*/ 1 w 37"/>
                <a:gd name="T65" fmla="*/ 17 h 18"/>
                <a:gd name="T66" fmla="*/ 1 w 37"/>
                <a:gd name="T6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18">
                  <a:moveTo>
                    <a:pt x="1" y="17"/>
                  </a:moveTo>
                  <a:lnTo>
                    <a:pt x="8" y="12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2" y="1"/>
                  </a:lnTo>
                  <a:lnTo>
                    <a:pt x="14" y="4"/>
                  </a:lnTo>
                  <a:lnTo>
                    <a:pt x="6" y="9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 rot="19386260">
              <a:off x="7950636" y="2836987"/>
              <a:ext cx="4763" cy="20638"/>
            </a:xfrm>
            <a:custGeom>
              <a:avLst/>
              <a:gdLst>
                <a:gd name="T0" fmla="*/ 7 w 7"/>
                <a:gd name="T1" fmla="*/ 25 h 27"/>
                <a:gd name="T2" fmla="*/ 4 w 7"/>
                <a:gd name="T3" fmla="*/ 20 h 27"/>
                <a:gd name="T4" fmla="*/ 4 w 7"/>
                <a:gd name="T5" fmla="*/ 14 h 27"/>
                <a:gd name="T6" fmla="*/ 3 w 7"/>
                <a:gd name="T7" fmla="*/ 7 h 27"/>
                <a:gd name="T8" fmla="*/ 3 w 7"/>
                <a:gd name="T9" fmla="*/ 1 h 27"/>
                <a:gd name="T10" fmla="*/ 3 w 7"/>
                <a:gd name="T11" fmla="*/ 0 h 27"/>
                <a:gd name="T12" fmla="*/ 3 w 7"/>
                <a:gd name="T13" fmla="*/ 0 h 27"/>
                <a:gd name="T14" fmla="*/ 3 w 7"/>
                <a:gd name="T15" fmla="*/ 0 h 27"/>
                <a:gd name="T16" fmla="*/ 2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0 w 7"/>
                <a:gd name="T23" fmla="*/ 0 h 27"/>
                <a:gd name="T24" fmla="*/ 0 w 7"/>
                <a:gd name="T25" fmla="*/ 1 h 27"/>
                <a:gd name="T26" fmla="*/ 0 w 7"/>
                <a:gd name="T27" fmla="*/ 8 h 27"/>
                <a:gd name="T28" fmla="*/ 0 w 7"/>
                <a:gd name="T29" fmla="*/ 15 h 27"/>
                <a:gd name="T30" fmla="*/ 2 w 7"/>
                <a:gd name="T31" fmla="*/ 21 h 27"/>
                <a:gd name="T32" fmla="*/ 6 w 7"/>
                <a:gd name="T33" fmla="*/ 27 h 27"/>
                <a:gd name="T34" fmla="*/ 6 w 7"/>
                <a:gd name="T35" fmla="*/ 27 h 27"/>
                <a:gd name="T36" fmla="*/ 6 w 7"/>
                <a:gd name="T37" fmla="*/ 27 h 27"/>
                <a:gd name="T38" fmla="*/ 6 w 7"/>
                <a:gd name="T39" fmla="*/ 27 h 27"/>
                <a:gd name="T40" fmla="*/ 7 w 7"/>
                <a:gd name="T41" fmla="*/ 27 h 27"/>
                <a:gd name="T42" fmla="*/ 7 w 7"/>
                <a:gd name="T43" fmla="*/ 27 h 27"/>
                <a:gd name="T44" fmla="*/ 7 w 7"/>
                <a:gd name="T45" fmla="*/ 25 h 27"/>
                <a:gd name="T46" fmla="*/ 7 w 7"/>
                <a:gd name="T47" fmla="*/ 25 h 27"/>
                <a:gd name="T48" fmla="*/ 7 w 7"/>
                <a:gd name="T49" fmla="*/ 25 h 27"/>
                <a:gd name="T50" fmla="*/ 7 w 7"/>
                <a:gd name="T5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27">
                  <a:moveTo>
                    <a:pt x="7" y="25"/>
                  </a:moveTo>
                  <a:lnTo>
                    <a:pt x="4" y="20"/>
                  </a:lnTo>
                  <a:lnTo>
                    <a:pt x="4" y="14"/>
                  </a:lnTo>
                  <a:lnTo>
                    <a:pt x="3" y="7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 rot="19386260">
              <a:off x="7937936" y="2838574"/>
              <a:ext cx="11113" cy="34925"/>
            </a:xfrm>
            <a:custGeom>
              <a:avLst/>
              <a:gdLst>
                <a:gd name="T0" fmla="*/ 13 w 13"/>
                <a:gd name="T1" fmla="*/ 43 h 44"/>
                <a:gd name="T2" fmla="*/ 9 w 13"/>
                <a:gd name="T3" fmla="*/ 34 h 44"/>
                <a:gd name="T4" fmla="*/ 7 w 13"/>
                <a:gd name="T5" fmla="*/ 23 h 44"/>
                <a:gd name="T6" fmla="*/ 6 w 13"/>
                <a:gd name="T7" fmla="*/ 13 h 44"/>
                <a:gd name="T8" fmla="*/ 6 w 13"/>
                <a:gd name="T9" fmla="*/ 3 h 44"/>
                <a:gd name="T10" fmla="*/ 6 w 13"/>
                <a:gd name="T11" fmla="*/ 2 h 44"/>
                <a:gd name="T12" fmla="*/ 4 w 13"/>
                <a:gd name="T13" fmla="*/ 2 h 44"/>
                <a:gd name="T14" fmla="*/ 4 w 13"/>
                <a:gd name="T15" fmla="*/ 0 h 44"/>
                <a:gd name="T16" fmla="*/ 3 w 13"/>
                <a:gd name="T17" fmla="*/ 0 h 44"/>
                <a:gd name="T18" fmla="*/ 2 w 13"/>
                <a:gd name="T19" fmla="*/ 0 h 44"/>
                <a:gd name="T20" fmla="*/ 2 w 13"/>
                <a:gd name="T21" fmla="*/ 2 h 44"/>
                <a:gd name="T22" fmla="*/ 1 w 13"/>
                <a:gd name="T23" fmla="*/ 2 h 44"/>
                <a:gd name="T24" fmla="*/ 1 w 13"/>
                <a:gd name="T25" fmla="*/ 3 h 44"/>
                <a:gd name="T26" fmla="*/ 0 w 13"/>
                <a:gd name="T27" fmla="*/ 14 h 44"/>
                <a:gd name="T28" fmla="*/ 2 w 13"/>
                <a:gd name="T29" fmla="*/ 25 h 44"/>
                <a:gd name="T30" fmla="*/ 6 w 13"/>
                <a:gd name="T31" fmla="*/ 35 h 44"/>
                <a:gd name="T32" fmla="*/ 11 w 13"/>
                <a:gd name="T33" fmla="*/ 44 h 44"/>
                <a:gd name="T34" fmla="*/ 11 w 13"/>
                <a:gd name="T35" fmla="*/ 44 h 44"/>
                <a:gd name="T36" fmla="*/ 11 w 13"/>
                <a:gd name="T37" fmla="*/ 44 h 44"/>
                <a:gd name="T38" fmla="*/ 11 w 13"/>
                <a:gd name="T39" fmla="*/ 44 h 44"/>
                <a:gd name="T40" fmla="*/ 11 w 13"/>
                <a:gd name="T41" fmla="*/ 44 h 44"/>
                <a:gd name="T42" fmla="*/ 13 w 13"/>
                <a:gd name="T43" fmla="*/ 44 h 44"/>
                <a:gd name="T44" fmla="*/ 13 w 13"/>
                <a:gd name="T45" fmla="*/ 44 h 44"/>
                <a:gd name="T46" fmla="*/ 13 w 13"/>
                <a:gd name="T47" fmla="*/ 44 h 44"/>
                <a:gd name="T48" fmla="*/ 13 w 13"/>
                <a:gd name="T49" fmla="*/ 43 h 44"/>
                <a:gd name="T50" fmla="*/ 13 w 13"/>
                <a:gd name="T5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44">
                  <a:moveTo>
                    <a:pt x="13" y="43"/>
                  </a:moveTo>
                  <a:lnTo>
                    <a:pt x="9" y="34"/>
                  </a:lnTo>
                  <a:lnTo>
                    <a:pt x="7" y="23"/>
                  </a:lnTo>
                  <a:lnTo>
                    <a:pt x="6" y="1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4"/>
                  </a:lnTo>
                  <a:lnTo>
                    <a:pt x="2" y="25"/>
                  </a:lnTo>
                  <a:lnTo>
                    <a:pt x="6" y="3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5" name="Freeform 111"/>
            <p:cNvSpPr>
              <a:spLocks/>
            </p:cNvSpPr>
            <p:nvPr/>
          </p:nvSpPr>
          <p:spPr bwMode="auto">
            <a:xfrm rot="11610517">
              <a:off x="7629167" y="2564458"/>
              <a:ext cx="223838" cy="263525"/>
            </a:xfrm>
            <a:custGeom>
              <a:avLst/>
              <a:gdLst>
                <a:gd name="T0" fmla="*/ 207 w 281"/>
                <a:gd name="T1" fmla="*/ 312 h 330"/>
                <a:gd name="T2" fmla="*/ 186 w 281"/>
                <a:gd name="T3" fmla="*/ 322 h 330"/>
                <a:gd name="T4" fmla="*/ 167 w 281"/>
                <a:gd name="T5" fmla="*/ 330 h 330"/>
                <a:gd name="T6" fmla="*/ 146 w 281"/>
                <a:gd name="T7" fmla="*/ 328 h 330"/>
                <a:gd name="T8" fmla="*/ 128 w 281"/>
                <a:gd name="T9" fmla="*/ 315 h 330"/>
                <a:gd name="T10" fmla="*/ 118 w 281"/>
                <a:gd name="T11" fmla="*/ 297 h 330"/>
                <a:gd name="T12" fmla="*/ 113 w 281"/>
                <a:gd name="T13" fmla="*/ 298 h 330"/>
                <a:gd name="T14" fmla="*/ 102 w 281"/>
                <a:gd name="T15" fmla="*/ 300 h 330"/>
                <a:gd name="T16" fmla="*/ 87 w 281"/>
                <a:gd name="T17" fmla="*/ 288 h 330"/>
                <a:gd name="T18" fmla="*/ 73 w 281"/>
                <a:gd name="T19" fmla="*/ 262 h 330"/>
                <a:gd name="T20" fmla="*/ 64 w 281"/>
                <a:gd name="T21" fmla="*/ 251 h 330"/>
                <a:gd name="T22" fmla="*/ 61 w 281"/>
                <a:gd name="T23" fmla="*/ 250 h 330"/>
                <a:gd name="T24" fmla="*/ 49 w 281"/>
                <a:gd name="T25" fmla="*/ 241 h 330"/>
                <a:gd name="T26" fmla="*/ 30 w 281"/>
                <a:gd name="T27" fmla="*/ 222 h 330"/>
                <a:gd name="T28" fmla="*/ 17 w 281"/>
                <a:gd name="T29" fmla="*/ 187 h 330"/>
                <a:gd name="T30" fmla="*/ 3 w 281"/>
                <a:gd name="T31" fmla="*/ 145 h 330"/>
                <a:gd name="T32" fmla="*/ 0 w 281"/>
                <a:gd name="T33" fmla="*/ 108 h 330"/>
                <a:gd name="T34" fmla="*/ 4 w 281"/>
                <a:gd name="T35" fmla="*/ 84 h 330"/>
                <a:gd name="T36" fmla="*/ 15 w 281"/>
                <a:gd name="T37" fmla="*/ 61 h 330"/>
                <a:gd name="T38" fmla="*/ 30 w 281"/>
                <a:gd name="T39" fmla="*/ 41 h 330"/>
                <a:gd name="T40" fmla="*/ 43 w 281"/>
                <a:gd name="T41" fmla="*/ 27 h 330"/>
                <a:gd name="T42" fmla="*/ 54 w 281"/>
                <a:gd name="T43" fmla="*/ 21 h 330"/>
                <a:gd name="T44" fmla="*/ 65 w 281"/>
                <a:gd name="T45" fmla="*/ 16 h 330"/>
                <a:gd name="T46" fmla="*/ 77 w 281"/>
                <a:gd name="T47" fmla="*/ 12 h 330"/>
                <a:gd name="T48" fmla="*/ 92 w 281"/>
                <a:gd name="T49" fmla="*/ 8 h 330"/>
                <a:gd name="T50" fmla="*/ 109 w 281"/>
                <a:gd name="T51" fmla="*/ 2 h 330"/>
                <a:gd name="T52" fmla="*/ 124 w 281"/>
                <a:gd name="T53" fmla="*/ 0 h 330"/>
                <a:gd name="T54" fmla="*/ 138 w 281"/>
                <a:gd name="T55" fmla="*/ 2 h 330"/>
                <a:gd name="T56" fmla="*/ 148 w 281"/>
                <a:gd name="T57" fmla="*/ 9 h 330"/>
                <a:gd name="T58" fmla="*/ 159 w 281"/>
                <a:gd name="T59" fmla="*/ 15 h 330"/>
                <a:gd name="T60" fmla="*/ 169 w 281"/>
                <a:gd name="T61" fmla="*/ 19 h 330"/>
                <a:gd name="T62" fmla="*/ 178 w 281"/>
                <a:gd name="T63" fmla="*/ 24 h 330"/>
                <a:gd name="T64" fmla="*/ 194 w 281"/>
                <a:gd name="T65" fmla="*/ 34 h 330"/>
                <a:gd name="T66" fmla="*/ 217 w 281"/>
                <a:gd name="T67" fmla="*/ 61 h 330"/>
                <a:gd name="T68" fmla="*/ 239 w 281"/>
                <a:gd name="T69" fmla="*/ 92 h 330"/>
                <a:gd name="T70" fmla="*/ 255 w 281"/>
                <a:gd name="T71" fmla="*/ 116 h 330"/>
                <a:gd name="T72" fmla="*/ 267 w 281"/>
                <a:gd name="T73" fmla="*/ 141 h 330"/>
                <a:gd name="T74" fmla="*/ 276 w 281"/>
                <a:gd name="T75" fmla="*/ 183 h 330"/>
                <a:gd name="T76" fmla="*/ 281 w 281"/>
                <a:gd name="T77" fmla="*/ 218 h 330"/>
                <a:gd name="T78" fmla="*/ 277 w 281"/>
                <a:gd name="T79" fmla="*/ 248 h 330"/>
                <a:gd name="T80" fmla="*/ 262 w 281"/>
                <a:gd name="T81" fmla="*/ 266 h 330"/>
                <a:gd name="T82" fmla="*/ 251 w 281"/>
                <a:gd name="T83" fmla="*/ 271 h 330"/>
                <a:gd name="T84" fmla="*/ 238 w 281"/>
                <a:gd name="T85" fmla="*/ 265 h 330"/>
                <a:gd name="T86" fmla="*/ 230 w 281"/>
                <a:gd name="T87" fmla="*/ 270 h 330"/>
                <a:gd name="T88" fmla="*/ 232 w 281"/>
                <a:gd name="T89" fmla="*/ 281 h 330"/>
                <a:gd name="T90" fmla="*/ 227 w 281"/>
                <a:gd name="T91" fmla="*/ 284 h 330"/>
                <a:gd name="T92" fmla="*/ 227 w 281"/>
                <a:gd name="T93" fmla="*/ 290 h 330"/>
                <a:gd name="T94" fmla="*/ 227 w 281"/>
                <a:gd name="T95" fmla="*/ 298 h 330"/>
                <a:gd name="T96" fmla="*/ 223 w 281"/>
                <a:gd name="T97" fmla="*/ 303 h 330"/>
                <a:gd name="T98" fmla="*/ 220 w 281"/>
                <a:gd name="T99" fmla="*/ 30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0">
                  <a:moveTo>
                    <a:pt x="216" y="307"/>
                  </a:moveTo>
                  <a:lnTo>
                    <a:pt x="207" y="312"/>
                  </a:lnTo>
                  <a:lnTo>
                    <a:pt x="197" y="318"/>
                  </a:lnTo>
                  <a:lnTo>
                    <a:pt x="186" y="322"/>
                  </a:lnTo>
                  <a:lnTo>
                    <a:pt x="177" y="327"/>
                  </a:lnTo>
                  <a:lnTo>
                    <a:pt x="167" y="330"/>
                  </a:lnTo>
                  <a:lnTo>
                    <a:pt x="156" y="330"/>
                  </a:lnTo>
                  <a:lnTo>
                    <a:pt x="146" y="328"/>
                  </a:lnTo>
                  <a:lnTo>
                    <a:pt x="137" y="323"/>
                  </a:lnTo>
                  <a:lnTo>
                    <a:pt x="128" y="315"/>
                  </a:lnTo>
                  <a:lnTo>
                    <a:pt x="122" y="305"/>
                  </a:lnTo>
                  <a:lnTo>
                    <a:pt x="118" y="297"/>
                  </a:lnTo>
                  <a:lnTo>
                    <a:pt x="116" y="294"/>
                  </a:lnTo>
                  <a:lnTo>
                    <a:pt x="113" y="298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8" y="298"/>
                  </a:lnTo>
                  <a:lnTo>
                    <a:pt x="87" y="288"/>
                  </a:lnTo>
                  <a:lnTo>
                    <a:pt x="80" y="276"/>
                  </a:lnTo>
                  <a:lnTo>
                    <a:pt x="73" y="262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3" y="250"/>
                  </a:lnTo>
                  <a:lnTo>
                    <a:pt x="61" y="250"/>
                  </a:lnTo>
                  <a:lnTo>
                    <a:pt x="58" y="248"/>
                  </a:lnTo>
                  <a:lnTo>
                    <a:pt x="49" y="241"/>
                  </a:lnTo>
                  <a:lnTo>
                    <a:pt x="39" y="232"/>
                  </a:lnTo>
                  <a:lnTo>
                    <a:pt x="30" y="222"/>
                  </a:lnTo>
                  <a:lnTo>
                    <a:pt x="25" y="210"/>
                  </a:lnTo>
                  <a:lnTo>
                    <a:pt x="17" y="187"/>
                  </a:lnTo>
                  <a:lnTo>
                    <a:pt x="10" y="167"/>
                  </a:lnTo>
                  <a:lnTo>
                    <a:pt x="3" y="145"/>
                  </a:lnTo>
                  <a:lnTo>
                    <a:pt x="0" y="121"/>
                  </a:lnTo>
                  <a:lnTo>
                    <a:pt x="0" y="108"/>
                  </a:lnTo>
                  <a:lnTo>
                    <a:pt x="1" y="95"/>
                  </a:lnTo>
                  <a:lnTo>
                    <a:pt x="4" y="84"/>
                  </a:lnTo>
                  <a:lnTo>
                    <a:pt x="9" y="72"/>
                  </a:lnTo>
                  <a:lnTo>
                    <a:pt x="15" y="61"/>
                  </a:lnTo>
                  <a:lnTo>
                    <a:pt x="22" y="50"/>
                  </a:lnTo>
                  <a:lnTo>
                    <a:pt x="30" y="41"/>
                  </a:lnTo>
                  <a:lnTo>
                    <a:pt x="39" y="32"/>
                  </a:lnTo>
                  <a:lnTo>
                    <a:pt x="43" y="27"/>
                  </a:lnTo>
                  <a:lnTo>
                    <a:pt x="49" y="24"/>
                  </a:lnTo>
                  <a:lnTo>
                    <a:pt x="54" y="21"/>
                  </a:lnTo>
                  <a:lnTo>
                    <a:pt x="60" y="18"/>
                  </a:lnTo>
                  <a:lnTo>
                    <a:pt x="65" y="16"/>
                  </a:lnTo>
                  <a:lnTo>
                    <a:pt x="71" y="13"/>
                  </a:lnTo>
                  <a:lnTo>
                    <a:pt x="77" y="12"/>
                  </a:lnTo>
                  <a:lnTo>
                    <a:pt x="84" y="10"/>
                  </a:lnTo>
                  <a:lnTo>
                    <a:pt x="92" y="8"/>
                  </a:lnTo>
                  <a:lnTo>
                    <a:pt x="101" y="5"/>
                  </a:lnTo>
                  <a:lnTo>
                    <a:pt x="109" y="2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2"/>
                  </a:lnTo>
                  <a:lnTo>
                    <a:pt x="145" y="6"/>
                  </a:lnTo>
                  <a:lnTo>
                    <a:pt x="148" y="9"/>
                  </a:lnTo>
                  <a:lnTo>
                    <a:pt x="153" y="12"/>
                  </a:lnTo>
                  <a:lnTo>
                    <a:pt x="159" y="15"/>
                  </a:lnTo>
                  <a:lnTo>
                    <a:pt x="163" y="17"/>
                  </a:lnTo>
                  <a:lnTo>
                    <a:pt x="169" y="19"/>
                  </a:lnTo>
                  <a:lnTo>
                    <a:pt x="174" y="21"/>
                  </a:lnTo>
                  <a:lnTo>
                    <a:pt x="178" y="24"/>
                  </a:lnTo>
                  <a:lnTo>
                    <a:pt x="183" y="26"/>
                  </a:lnTo>
                  <a:lnTo>
                    <a:pt x="194" y="34"/>
                  </a:lnTo>
                  <a:lnTo>
                    <a:pt x="206" y="47"/>
                  </a:lnTo>
                  <a:lnTo>
                    <a:pt x="217" y="61"/>
                  </a:lnTo>
                  <a:lnTo>
                    <a:pt x="229" y="77"/>
                  </a:lnTo>
                  <a:lnTo>
                    <a:pt x="239" y="92"/>
                  </a:lnTo>
                  <a:lnTo>
                    <a:pt x="249" y="106"/>
                  </a:lnTo>
                  <a:lnTo>
                    <a:pt x="255" y="116"/>
                  </a:lnTo>
                  <a:lnTo>
                    <a:pt x="259" y="122"/>
                  </a:lnTo>
                  <a:lnTo>
                    <a:pt x="267" y="141"/>
                  </a:lnTo>
                  <a:lnTo>
                    <a:pt x="273" y="162"/>
                  </a:lnTo>
                  <a:lnTo>
                    <a:pt x="276" y="183"/>
                  </a:lnTo>
                  <a:lnTo>
                    <a:pt x="280" y="203"/>
                  </a:lnTo>
                  <a:lnTo>
                    <a:pt x="281" y="218"/>
                  </a:lnTo>
                  <a:lnTo>
                    <a:pt x="281" y="233"/>
                  </a:lnTo>
                  <a:lnTo>
                    <a:pt x="277" y="248"/>
                  </a:lnTo>
                  <a:lnTo>
                    <a:pt x="268" y="260"/>
                  </a:lnTo>
                  <a:lnTo>
                    <a:pt x="262" y="266"/>
                  </a:lnTo>
                  <a:lnTo>
                    <a:pt x="257" y="269"/>
                  </a:lnTo>
                  <a:lnTo>
                    <a:pt x="251" y="271"/>
                  </a:lnTo>
                  <a:lnTo>
                    <a:pt x="246" y="269"/>
                  </a:lnTo>
                  <a:lnTo>
                    <a:pt x="238" y="265"/>
                  </a:lnTo>
                  <a:lnTo>
                    <a:pt x="232" y="266"/>
                  </a:lnTo>
                  <a:lnTo>
                    <a:pt x="230" y="270"/>
                  </a:lnTo>
                  <a:lnTo>
                    <a:pt x="232" y="278"/>
                  </a:lnTo>
                  <a:lnTo>
                    <a:pt x="232" y="281"/>
                  </a:lnTo>
                  <a:lnTo>
                    <a:pt x="229" y="282"/>
                  </a:lnTo>
                  <a:lnTo>
                    <a:pt x="227" y="284"/>
                  </a:lnTo>
                  <a:lnTo>
                    <a:pt x="225" y="286"/>
                  </a:lnTo>
                  <a:lnTo>
                    <a:pt x="227" y="290"/>
                  </a:lnTo>
                  <a:lnTo>
                    <a:pt x="227" y="293"/>
                  </a:lnTo>
                  <a:lnTo>
                    <a:pt x="227" y="298"/>
                  </a:lnTo>
                  <a:lnTo>
                    <a:pt x="225" y="301"/>
                  </a:lnTo>
                  <a:lnTo>
                    <a:pt x="223" y="303"/>
                  </a:lnTo>
                  <a:lnTo>
                    <a:pt x="222" y="304"/>
                  </a:lnTo>
                  <a:lnTo>
                    <a:pt x="220" y="306"/>
                  </a:lnTo>
                  <a:lnTo>
                    <a:pt x="216" y="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6" name="Freeform 113"/>
            <p:cNvSpPr>
              <a:spLocks/>
            </p:cNvSpPr>
            <p:nvPr/>
          </p:nvSpPr>
          <p:spPr bwMode="auto">
            <a:xfrm rot="11610517">
              <a:off x="7708542" y="2596208"/>
              <a:ext cx="46038" cy="31750"/>
            </a:xfrm>
            <a:custGeom>
              <a:avLst/>
              <a:gdLst>
                <a:gd name="T0" fmla="*/ 54 w 57"/>
                <a:gd name="T1" fmla="*/ 21 h 39"/>
                <a:gd name="T2" fmla="*/ 52 w 57"/>
                <a:gd name="T3" fmla="*/ 14 h 39"/>
                <a:gd name="T4" fmla="*/ 47 w 57"/>
                <a:gd name="T5" fmla="*/ 8 h 39"/>
                <a:gd name="T6" fmla="*/ 40 w 57"/>
                <a:gd name="T7" fmla="*/ 5 h 39"/>
                <a:gd name="T8" fmla="*/ 33 w 57"/>
                <a:gd name="T9" fmla="*/ 2 h 39"/>
                <a:gd name="T10" fmla="*/ 24 w 57"/>
                <a:gd name="T11" fmla="*/ 0 h 39"/>
                <a:gd name="T12" fmla="*/ 15 w 57"/>
                <a:gd name="T13" fmla="*/ 2 h 39"/>
                <a:gd name="T14" fmla="*/ 7 w 57"/>
                <a:gd name="T15" fmla="*/ 7 h 39"/>
                <a:gd name="T16" fmla="*/ 1 w 57"/>
                <a:gd name="T17" fmla="*/ 14 h 39"/>
                <a:gd name="T18" fmla="*/ 0 w 57"/>
                <a:gd name="T19" fmla="*/ 18 h 39"/>
                <a:gd name="T20" fmla="*/ 2 w 57"/>
                <a:gd name="T21" fmla="*/ 24 h 39"/>
                <a:gd name="T22" fmla="*/ 6 w 57"/>
                <a:gd name="T23" fmla="*/ 29 h 39"/>
                <a:gd name="T24" fmla="*/ 11 w 57"/>
                <a:gd name="T25" fmla="*/ 30 h 39"/>
                <a:gd name="T26" fmla="*/ 15 w 57"/>
                <a:gd name="T27" fmla="*/ 29 h 39"/>
                <a:gd name="T28" fmla="*/ 18 w 57"/>
                <a:gd name="T29" fmla="*/ 28 h 39"/>
                <a:gd name="T30" fmla="*/ 22 w 57"/>
                <a:gd name="T31" fmla="*/ 26 h 39"/>
                <a:gd name="T32" fmla="*/ 25 w 57"/>
                <a:gd name="T33" fmla="*/ 26 h 39"/>
                <a:gd name="T34" fmla="*/ 30 w 57"/>
                <a:gd name="T35" fmla="*/ 29 h 39"/>
                <a:gd name="T36" fmla="*/ 32 w 57"/>
                <a:gd name="T37" fmla="*/ 33 h 39"/>
                <a:gd name="T38" fmla="*/ 34 w 57"/>
                <a:gd name="T39" fmla="*/ 37 h 39"/>
                <a:gd name="T40" fmla="*/ 38 w 57"/>
                <a:gd name="T41" fmla="*/ 39 h 39"/>
                <a:gd name="T42" fmla="*/ 44 w 57"/>
                <a:gd name="T43" fmla="*/ 39 h 39"/>
                <a:gd name="T44" fmla="*/ 49 w 57"/>
                <a:gd name="T45" fmla="*/ 37 h 39"/>
                <a:gd name="T46" fmla="*/ 54 w 57"/>
                <a:gd name="T47" fmla="*/ 33 h 39"/>
                <a:gd name="T48" fmla="*/ 57 w 57"/>
                <a:gd name="T49" fmla="*/ 29 h 39"/>
                <a:gd name="T50" fmla="*/ 57 w 57"/>
                <a:gd name="T51" fmla="*/ 28 h 39"/>
                <a:gd name="T52" fmla="*/ 56 w 57"/>
                <a:gd name="T53" fmla="*/ 25 h 39"/>
                <a:gd name="T54" fmla="*/ 54 w 57"/>
                <a:gd name="T55" fmla="*/ 23 h 39"/>
                <a:gd name="T56" fmla="*/ 54 w 57"/>
                <a:gd name="T57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39">
                  <a:moveTo>
                    <a:pt x="54" y="21"/>
                  </a:moveTo>
                  <a:lnTo>
                    <a:pt x="52" y="14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33" y="2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11" y="30"/>
                  </a:lnTo>
                  <a:lnTo>
                    <a:pt x="15" y="29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5" y="26"/>
                  </a:lnTo>
                  <a:lnTo>
                    <a:pt x="30" y="29"/>
                  </a:lnTo>
                  <a:lnTo>
                    <a:pt x="32" y="33"/>
                  </a:lnTo>
                  <a:lnTo>
                    <a:pt x="34" y="37"/>
                  </a:lnTo>
                  <a:lnTo>
                    <a:pt x="38" y="39"/>
                  </a:lnTo>
                  <a:lnTo>
                    <a:pt x="44" y="39"/>
                  </a:lnTo>
                  <a:lnTo>
                    <a:pt x="49" y="37"/>
                  </a:lnTo>
                  <a:lnTo>
                    <a:pt x="54" y="33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6" y="25"/>
                  </a:lnTo>
                  <a:lnTo>
                    <a:pt x="54" y="23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7" name="Freeform 114"/>
            <p:cNvSpPr>
              <a:spLocks/>
            </p:cNvSpPr>
            <p:nvPr/>
          </p:nvSpPr>
          <p:spPr bwMode="auto">
            <a:xfrm rot="11610517">
              <a:off x="7713305" y="2600971"/>
              <a:ext cx="36513" cy="22225"/>
            </a:xfrm>
            <a:custGeom>
              <a:avLst/>
              <a:gdLst>
                <a:gd name="T0" fmla="*/ 3 w 47"/>
                <a:gd name="T1" fmla="*/ 17 h 26"/>
                <a:gd name="T2" fmla="*/ 5 w 47"/>
                <a:gd name="T3" fmla="*/ 13 h 26"/>
                <a:gd name="T4" fmla="*/ 5 w 47"/>
                <a:gd name="T5" fmla="*/ 7 h 26"/>
                <a:gd name="T6" fmla="*/ 8 w 47"/>
                <a:gd name="T7" fmla="*/ 7 h 26"/>
                <a:gd name="T8" fmla="*/ 8 w 47"/>
                <a:gd name="T9" fmla="*/ 5 h 26"/>
                <a:gd name="T10" fmla="*/ 9 w 47"/>
                <a:gd name="T11" fmla="*/ 9 h 26"/>
                <a:gd name="T12" fmla="*/ 11 w 47"/>
                <a:gd name="T13" fmla="*/ 15 h 26"/>
                <a:gd name="T14" fmla="*/ 16 w 47"/>
                <a:gd name="T15" fmla="*/ 15 h 26"/>
                <a:gd name="T16" fmla="*/ 21 w 47"/>
                <a:gd name="T17" fmla="*/ 4 h 26"/>
                <a:gd name="T18" fmla="*/ 23 w 47"/>
                <a:gd name="T19" fmla="*/ 4 h 26"/>
                <a:gd name="T20" fmla="*/ 20 w 47"/>
                <a:gd name="T21" fmla="*/ 15 h 26"/>
                <a:gd name="T22" fmla="*/ 31 w 47"/>
                <a:gd name="T23" fmla="*/ 18 h 26"/>
                <a:gd name="T24" fmla="*/ 39 w 47"/>
                <a:gd name="T25" fmla="*/ 12 h 26"/>
                <a:gd name="T26" fmla="*/ 35 w 47"/>
                <a:gd name="T27" fmla="*/ 16 h 26"/>
                <a:gd name="T28" fmla="*/ 32 w 47"/>
                <a:gd name="T29" fmla="*/ 23 h 26"/>
                <a:gd name="T30" fmla="*/ 32 w 47"/>
                <a:gd name="T31" fmla="*/ 24 h 26"/>
                <a:gd name="T32" fmla="*/ 33 w 47"/>
                <a:gd name="T33" fmla="*/ 25 h 26"/>
                <a:gd name="T34" fmla="*/ 34 w 47"/>
                <a:gd name="T35" fmla="*/ 25 h 26"/>
                <a:gd name="T36" fmla="*/ 42 w 47"/>
                <a:gd name="T37" fmla="*/ 24 h 26"/>
                <a:gd name="T38" fmla="*/ 47 w 47"/>
                <a:gd name="T39" fmla="*/ 18 h 26"/>
                <a:gd name="T40" fmla="*/ 47 w 47"/>
                <a:gd name="T41" fmla="*/ 17 h 26"/>
                <a:gd name="T42" fmla="*/ 46 w 47"/>
                <a:gd name="T43" fmla="*/ 17 h 26"/>
                <a:gd name="T44" fmla="*/ 43 w 47"/>
                <a:gd name="T45" fmla="*/ 18 h 26"/>
                <a:gd name="T46" fmla="*/ 38 w 47"/>
                <a:gd name="T47" fmla="*/ 22 h 26"/>
                <a:gd name="T48" fmla="*/ 40 w 47"/>
                <a:gd name="T49" fmla="*/ 19 h 26"/>
                <a:gd name="T50" fmla="*/ 43 w 47"/>
                <a:gd name="T51" fmla="*/ 13 h 26"/>
                <a:gd name="T52" fmla="*/ 41 w 47"/>
                <a:gd name="T53" fmla="*/ 8 h 26"/>
                <a:gd name="T54" fmla="*/ 41 w 47"/>
                <a:gd name="T55" fmla="*/ 8 h 26"/>
                <a:gd name="T56" fmla="*/ 38 w 47"/>
                <a:gd name="T57" fmla="*/ 8 h 26"/>
                <a:gd name="T58" fmla="*/ 35 w 47"/>
                <a:gd name="T59" fmla="*/ 8 h 26"/>
                <a:gd name="T60" fmla="*/ 27 w 47"/>
                <a:gd name="T61" fmla="*/ 13 h 26"/>
                <a:gd name="T62" fmla="*/ 24 w 47"/>
                <a:gd name="T63" fmla="*/ 10 h 26"/>
                <a:gd name="T64" fmla="*/ 25 w 47"/>
                <a:gd name="T65" fmla="*/ 3 h 26"/>
                <a:gd name="T66" fmla="*/ 25 w 47"/>
                <a:gd name="T67" fmla="*/ 3 h 26"/>
                <a:gd name="T68" fmla="*/ 24 w 47"/>
                <a:gd name="T69" fmla="*/ 1 h 26"/>
                <a:gd name="T70" fmla="*/ 24 w 47"/>
                <a:gd name="T71" fmla="*/ 1 h 26"/>
                <a:gd name="T72" fmla="*/ 24 w 47"/>
                <a:gd name="T73" fmla="*/ 0 h 26"/>
                <a:gd name="T74" fmla="*/ 21 w 47"/>
                <a:gd name="T75" fmla="*/ 0 h 26"/>
                <a:gd name="T76" fmla="*/ 21 w 47"/>
                <a:gd name="T77" fmla="*/ 0 h 26"/>
                <a:gd name="T78" fmla="*/ 20 w 47"/>
                <a:gd name="T79" fmla="*/ 0 h 26"/>
                <a:gd name="T80" fmla="*/ 19 w 47"/>
                <a:gd name="T81" fmla="*/ 1 h 26"/>
                <a:gd name="T82" fmla="*/ 17 w 47"/>
                <a:gd name="T83" fmla="*/ 2 h 26"/>
                <a:gd name="T84" fmla="*/ 16 w 47"/>
                <a:gd name="T85" fmla="*/ 8 h 26"/>
                <a:gd name="T86" fmla="*/ 12 w 47"/>
                <a:gd name="T87" fmla="*/ 8 h 26"/>
                <a:gd name="T88" fmla="*/ 10 w 47"/>
                <a:gd name="T89" fmla="*/ 3 h 26"/>
                <a:gd name="T90" fmla="*/ 8 w 47"/>
                <a:gd name="T91" fmla="*/ 1 h 26"/>
                <a:gd name="T92" fmla="*/ 5 w 47"/>
                <a:gd name="T93" fmla="*/ 2 h 26"/>
                <a:gd name="T94" fmla="*/ 0 w 47"/>
                <a:gd name="T95" fmla="*/ 11 h 26"/>
                <a:gd name="T96" fmla="*/ 0 w 47"/>
                <a:gd name="T9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26">
                  <a:moveTo>
                    <a:pt x="1" y="17"/>
                  </a:move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6" y="15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7" y="18"/>
                  </a:lnTo>
                  <a:lnTo>
                    <a:pt x="31" y="18"/>
                  </a:lnTo>
                  <a:lnTo>
                    <a:pt x="35" y="15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38" y="15"/>
                  </a:lnTo>
                  <a:lnTo>
                    <a:pt x="35" y="16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5" y="26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6" y="18"/>
                  </a:lnTo>
                  <a:lnTo>
                    <a:pt x="43" y="18"/>
                  </a:lnTo>
                  <a:lnTo>
                    <a:pt x="41" y="19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9" y="20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3" y="10"/>
                  </a:lnTo>
                  <a:lnTo>
                    <a:pt x="29" y="12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3" y="12"/>
                  </a:lnTo>
                  <a:lnTo>
                    <a:pt x="24" y="10"/>
                  </a:lnTo>
                  <a:lnTo>
                    <a:pt x="25" y="8"/>
                  </a:lnTo>
                  <a:lnTo>
                    <a:pt x="25" y="5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10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8" name="Freeform 115"/>
            <p:cNvSpPr>
              <a:spLocks/>
            </p:cNvSpPr>
            <p:nvPr/>
          </p:nvSpPr>
          <p:spPr bwMode="auto">
            <a:xfrm rot="11610517">
              <a:off x="7711717" y="2654946"/>
              <a:ext cx="61913" cy="65088"/>
            </a:xfrm>
            <a:custGeom>
              <a:avLst/>
              <a:gdLst>
                <a:gd name="T0" fmla="*/ 64 w 80"/>
                <a:gd name="T1" fmla="*/ 65 h 82"/>
                <a:gd name="T2" fmla="*/ 58 w 80"/>
                <a:gd name="T3" fmla="*/ 71 h 82"/>
                <a:gd name="T4" fmla="*/ 51 w 80"/>
                <a:gd name="T5" fmla="*/ 75 h 82"/>
                <a:gd name="T6" fmla="*/ 44 w 80"/>
                <a:gd name="T7" fmla="*/ 79 h 82"/>
                <a:gd name="T8" fmla="*/ 36 w 80"/>
                <a:gd name="T9" fmla="*/ 81 h 82"/>
                <a:gd name="T10" fmla="*/ 30 w 80"/>
                <a:gd name="T11" fmla="*/ 82 h 82"/>
                <a:gd name="T12" fmla="*/ 23 w 80"/>
                <a:gd name="T13" fmla="*/ 81 h 82"/>
                <a:gd name="T14" fmla="*/ 17 w 80"/>
                <a:gd name="T15" fmla="*/ 80 h 82"/>
                <a:gd name="T16" fmla="*/ 12 w 80"/>
                <a:gd name="T17" fmla="*/ 75 h 82"/>
                <a:gd name="T18" fmla="*/ 9 w 80"/>
                <a:gd name="T19" fmla="*/ 70 h 82"/>
                <a:gd name="T20" fmla="*/ 7 w 80"/>
                <a:gd name="T21" fmla="*/ 65 h 82"/>
                <a:gd name="T22" fmla="*/ 7 w 80"/>
                <a:gd name="T23" fmla="*/ 59 h 82"/>
                <a:gd name="T24" fmla="*/ 6 w 80"/>
                <a:gd name="T25" fmla="*/ 53 h 82"/>
                <a:gd name="T26" fmla="*/ 6 w 80"/>
                <a:gd name="T27" fmla="*/ 52 h 82"/>
                <a:gd name="T28" fmla="*/ 5 w 80"/>
                <a:gd name="T29" fmla="*/ 50 h 82"/>
                <a:gd name="T30" fmla="*/ 4 w 80"/>
                <a:gd name="T31" fmla="*/ 49 h 82"/>
                <a:gd name="T32" fmla="*/ 3 w 80"/>
                <a:gd name="T33" fmla="*/ 48 h 82"/>
                <a:gd name="T34" fmla="*/ 1 w 80"/>
                <a:gd name="T35" fmla="*/ 41 h 82"/>
                <a:gd name="T36" fmla="*/ 0 w 80"/>
                <a:gd name="T37" fmla="*/ 34 h 82"/>
                <a:gd name="T38" fmla="*/ 1 w 80"/>
                <a:gd name="T39" fmla="*/ 28 h 82"/>
                <a:gd name="T40" fmla="*/ 4 w 80"/>
                <a:gd name="T41" fmla="*/ 21 h 82"/>
                <a:gd name="T42" fmla="*/ 9 w 80"/>
                <a:gd name="T43" fmla="*/ 13 h 82"/>
                <a:gd name="T44" fmla="*/ 16 w 80"/>
                <a:gd name="T45" fmla="*/ 6 h 82"/>
                <a:gd name="T46" fmla="*/ 24 w 80"/>
                <a:gd name="T47" fmla="*/ 2 h 82"/>
                <a:gd name="T48" fmla="*/ 35 w 80"/>
                <a:gd name="T49" fmla="*/ 0 h 82"/>
                <a:gd name="T50" fmla="*/ 42 w 80"/>
                <a:gd name="T51" fmla="*/ 0 h 82"/>
                <a:gd name="T52" fmla="*/ 49 w 80"/>
                <a:gd name="T53" fmla="*/ 2 h 82"/>
                <a:gd name="T54" fmla="*/ 54 w 80"/>
                <a:gd name="T55" fmla="*/ 4 h 82"/>
                <a:gd name="T56" fmla="*/ 61 w 80"/>
                <a:gd name="T57" fmla="*/ 7 h 82"/>
                <a:gd name="T58" fmla="*/ 68 w 80"/>
                <a:gd name="T59" fmla="*/ 12 h 82"/>
                <a:gd name="T60" fmla="*/ 73 w 80"/>
                <a:gd name="T61" fmla="*/ 18 h 82"/>
                <a:gd name="T62" fmla="*/ 76 w 80"/>
                <a:gd name="T63" fmla="*/ 25 h 82"/>
                <a:gd name="T64" fmla="*/ 79 w 80"/>
                <a:gd name="T65" fmla="*/ 33 h 82"/>
                <a:gd name="T66" fmla="*/ 80 w 80"/>
                <a:gd name="T67" fmla="*/ 38 h 82"/>
                <a:gd name="T68" fmla="*/ 79 w 80"/>
                <a:gd name="T69" fmla="*/ 45 h 82"/>
                <a:gd name="T70" fmla="*/ 75 w 80"/>
                <a:gd name="T71" fmla="*/ 51 h 82"/>
                <a:gd name="T72" fmla="*/ 72 w 80"/>
                <a:gd name="T73" fmla="*/ 57 h 82"/>
                <a:gd name="T74" fmla="*/ 70 w 80"/>
                <a:gd name="T75" fmla="*/ 59 h 82"/>
                <a:gd name="T76" fmla="*/ 68 w 80"/>
                <a:gd name="T77" fmla="*/ 60 h 82"/>
                <a:gd name="T78" fmla="*/ 66 w 80"/>
                <a:gd name="T79" fmla="*/ 63 h 82"/>
                <a:gd name="T80" fmla="*/ 64 w 80"/>
                <a:gd name="T81" fmla="*/ 6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82">
                  <a:moveTo>
                    <a:pt x="64" y="65"/>
                  </a:moveTo>
                  <a:lnTo>
                    <a:pt x="58" y="71"/>
                  </a:lnTo>
                  <a:lnTo>
                    <a:pt x="51" y="75"/>
                  </a:lnTo>
                  <a:lnTo>
                    <a:pt x="44" y="79"/>
                  </a:lnTo>
                  <a:lnTo>
                    <a:pt x="36" y="81"/>
                  </a:lnTo>
                  <a:lnTo>
                    <a:pt x="30" y="82"/>
                  </a:lnTo>
                  <a:lnTo>
                    <a:pt x="23" y="81"/>
                  </a:lnTo>
                  <a:lnTo>
                    <a:pt x="17" y="80"/>
                  </a:lnTo>
                  <a:lnTo>
                    <a:pt x="12" y="75"/>
                  </a:lnTo>
                  <a:lnTo>
                    <a:pt x="9" y="70"/>
                  </a:lnTo>
                  <a:lnTo>
                    <a:pt x="7" y="65"/>
                  </a:lnTo>
                  <a:lnTo>
                    <a:pt x="7" y="59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5" y="50"/>
                  </a:lnTo>
                  <a:lnTo>
                    <a:pt x="4" y="49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21"/>
                  </a:lnTo>
                  <a:lnTo>
                    <a:pt x="9" y="13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8" y="12"/>
                  </a:lnTo>
                  <a:lnTo>
                    <a:pt x="73" y="18"/>
                  </a:lnTo>
                  <a:lnTo>
                    <a:pt x="76" y="25"/>
                  </a:lnTo>
                  <a:lnTo>
                    <a:pt x="79" y="33"/>
                  </a:lnTo>
                  <a:lnTo>
                    <a:pt x="80" y="38"/>
                  </a:lnTo>
                  <a:lnTo>
                    <a:pt x="79" y="45"/>
                  </a:lnTo>
                  <a:lnTo>
                    <a:pt x="75" y="51"/>
                  </a:lnTo>
                  <a:lnTo>
                    <a:pt x="72" y="57"/>
                  </a:lnTo>
                  <a:lnTo>
                    <a:pt x="70" y="59"/>
                  </a:lnTo>
                  <a:lnTo>
                    <a:pt x="68" y="60"/>
                  </a:lnTo>
                  <a:lnTo>
                    <a:pt x="66" y="63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9" name="Freeform 116"/>
            <p:cNvSpPr>
              <a:spLocks/>
            </p:cNvSpPr>
            <p:nvPr/>
          </p:nvSpPr>
          <p:spPr bwMode="auto">
            <a:xfrm rot="11610517">
              <a:off x="7743467" y="2686696"/>
              <a:ext cx="7938" cy="7938"/>
            </a:xfrm>
            <a:custGeom>
              <a:avLst/>
              <a:gdLst>
                <a:gd name="T0" fmla="*/ 3 w 9"/>
                <a:gd name="T1" fmla="*/ 1 h 8"/>
                <a:gd name="T2" fmla="*/ 2 w 9"/>
                <a:gd name="T3" fmla="*/ 2 h 8"/>
                <a:gd name="T4" fmla="*/ 1 w 9"/>
                <a:gd name="T5" fmla="*/ 3 h 8"/>
                <a:gd name="T6" fmla="*/ 0 w 9"/>
                <a:gd name="T7" fmla="*/ 5 h 8"/>
                <a:gd name="T8" fmla="*/ 0 w 9"/>
                <a:gd name="T9" fmla="*/ 6 h 8"/>
                <a:gd name="T10" fmla="*/ 1 w 9"/>
                <a:gd name="T11" fmla="*/ 7 h 8"/>
                <a:gd name="T12" fmla="*/ 3 w 9"/>
                <a:gd name="T13" fmla="*/ 8 h 8"/>
                <a:gd name="T14" fmla="*/ 4 w 9"/>
                <a:gd name="T15" fmla="*/ 8 h 8"/>
                <a:gd name="T16" fmla="*/ 7 w 9"/>
                <a:gd name="T17" fmla="*/ 7 h 8"/>
                <a:gd name="T18" fmla="*/ 8 w 9"/>
                <a:gd name="T19" fmla="*/ 6 h 8"/>
                <a:gd name="T20" fmla="*/ 9 w 9"/>
                <a:gd name="T21" fmla="*/ 5 h 8"/>
                <a:gd name="T22" fmla="*/ 9 w 9"/>
                <a:gd name="T23" fmla="*/ 3 h 8"/>
                <a:gd name="T24" fmla="*/ 9 w 9"/>
                <a:gd name="T25" fmla="*/ 2 h 8"/>
                <a:gd name="T26" fmla="*/ 9 w 9"/>
                <a:gd name="T27" fmla="*/ 1 h 8"/>
                <a:gd name="T28" fmla="*/ 7 w 9"/>
                <a:gd name="T29" fmla="*/ 0 h 8"/>
                <a:gd name="T30" fmla="*/ 5 w 9"/>
                <a:gd name="T31" fmla="*/ 0 h 8"/>
                <a:gd name="T32" fmla="*/ 3 w 9"/>
                <a:gd name="T3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3" y="1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0" name="Freeform 117"/>
            <p:cNvSpPr>
              <a:spLocks/>
            </p:cNvSpPr>
            <p:nvPr/>
          </p:nvSpPr>
          <p:spPr bwMode="auto">
            <a:xfrm rot="11610517">
              <a:off x="7740292" y="2672408"/>
              <a:ext cx="7938" cy="6350"/>
            </a:xfrm>
            <a:custGeom>
              <a:avLst/>
              <a:gdLst>
                <a:gd name="T0" fmla="*/ 4 w 9"/>
                <a:gd name="T1" fmla="*/ 0 h 8"/>
                <a:gd name="T2" fmla="*/ 2 w 9"/>
                <a:gd name="T3" fmla="*/ 1 h 8"/>
                <a:gd name="T4" fmla="*/ 0 w 9"/>
                <a:gd name="T5" fmla="*/ 2 h 8"/>
                <a:gd name="T6" fmla="*/ 0 w 9"/>
                <a:gd name="T7" fmla="*/ 4 h 8"/>
                <a:gd name="T8" fmla="*/ 0 w 9"/>
                <a:gd name="T9" fmla="*/ 5 h 8"/>
                <a:gd name="T10" fmla="*/ 1 w 9"/>
                <a:gd name="T11" fmla="*/ 6 h 8"/>
                <a:gd name="T12" fmla="*/ 2 w 9"/>
                <a:gd name="T13" fmla="*/ 8 h 8"/>
                <a:gd name="T14" fmla="*/ 5 w 9"/>
                <a:gd name="T15" fmla="*/ 8 h 8"/>
                <a:gd name="T16" fmla="*/ 7 w 9"/>
                <a:gd name="T17" fmla="*/ 6 h 8"/>
                <a:gd name="T18" fmla="*/ 8 w 9"/>
                <a:gd name="T19" fmla="*/ 5 h 8"/>
                <a:gd name="T20" fmla="*/ 9 w 9"/>
                <a:gd name="T21" fmla="*/ 4 h 8"/>
                <a:gd name="T22" fmla="*/ 9 w 9"/>
                <a:gd name="T23" fmla="*/ 2 h 8"/>
                <a:gd name="T24" fmla="*/ 9 w 9"/>
                <a:gd name="T25" fmla="*/ 1 h 8"/>
                <a:gd name="T26" fmla="*/ 8 w 9"/>
                <a:gd name="T27" fmla="*/ 0 h 8"/>
                <a:gd name="T28" fmla="*/ 7 w 9"/>
                <a:gd name="T29" fmla="*/ 0 h 8"/>
                <a:gd name="T30" fmla="*/ 5 w 9"/>
                <a:gd name="T31" fmla="*/ 0 h 8"/>
                <a:gd name="T32" fmla="*/ 4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1" name="Freeform 118"/>
            <p:cNvSpPr>
              <a:spLocks/>
            </p:cNvSpPr>
            <p:nvPr/>
          </p:nvSpPr>
          <p:spPr bwMode="auto">
            <a:xfrm rot="11610517">
              <a:off x="7726005" y="2683521"/>
              <a:ext cx="7938" cy="6350"/>
            </a:xfrm>
            <a:custGeom>
              <a:avLst/>
              <a:gdLst>
                <a:gd name="T0" fmla="*/ 3 w 9"/>
                <a:gd name="T1" fmla="*/ 0 h 8"/>
                <a:gd name="T2" fmla="*/ 2 w 9"/>
                <a:gd name="T3" fmla="*/ 1 h 8"/>
                <a:gd name="T4" fmla="*/ 1 w 9"/>
                <a:gd name="T5" fmla="*/ 4 h 8"/>
                <a:gd name="T6" fmla="*/ 0 w 9"/>
                <a:gd name="T7" fmla="*/ 5 h 8"/>
                <a:gd name="T8" fmla="*/ 0 w 9"/>
                <a:gd name="T9" fmla="*/ 6 h 8"/>
                <a:gd name="T10" fmla="*/ 1 w 9"/>
                <a:gd name="T11" fmla="*/ 7 h 8"/>
                <a:gd name="T12" fmla="*/ 3 w 9"/>
                <a:gd name="T13" fmla="*/ 8 h 8"/>
                <a:gd name="T14" fmla="*/ 4 w 9"/>
                <a:gd name="T15" fmla="*/ 8 h 8"/>
                <a:gd name="T16" fmla="*/ 7 w 9"/>
                <a:gd name="T17" fmla="*/ 7 h 8"/>
                <a:gd name="T18" fmla="*/ 8 w 9"/>
                <a:gd name="T19" fmla="*/ 6 h 8"/>
                <a:gd name="T20" fmla="*/ 9 w 9"/>
                <a:gd name="T21" fmla="*/ 5 h 8"/>
                <a:gd name="T22" fmla="*/ 9 w 9"/>
                <a:gd name="T23" fmla="*/ 2 h 8"/>
                <a:gd name="T24" fmla="*/ 9 w 9"/>
                <a:gd name="T25" fmla="*/ 1 h 8"/>
                <a:gd name="T26" fmla="*/ 9 w 9"/>
                <a:gd name="T27" fmla="*/ 0 h 8"/>
                <a:gd name="T28" fmla="*/ 7 w 9"/>
                <a:gd name="T29" fmla="*/ 0 h 8"/>
                <a:gd name="T30" fmla="*/ 6 w 9"/>
                <a:gd name="T31" fmla="*/ 0 h 8"/>
                <a:gd name="T32" fmla="*/ 3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2" name="Freeform 119"/>
            <p:cNvSpPr>
              <a:spLocks/>
            </p:cNvSpPr>
            <p:nvPr/>
          </p:nvSpPr>
          <p:spPr bwMode="auto">
            <a:xfrm rot="11610517">
              <a:off x="7738705" y="2680346"/>
              <a:ext cx="6350" cy="6350"/>
            </a:xfrm>
            <a:custGeom>
              <a:avLst/>
              <a:gdLst>
                <a:gd name="T0" fmla="*/ 2 w 9"/>
                <a:gd name="T1" fmla="*/ 0 h 8"/>
                <a:gd name="T2" fmla="*/ 1 w 9"/>
                <a:gd name="T3" fmla="*/ 1 h 8"/>
                <a:gd name="T4" fmla="*/ 0 w 9"/>
                <a:gd name="T5" fmla="*/ 2 h 8"/>
                <a:gd name="T6" fmla="*/ 0 w 9"/>
                <a:gd name="T7" fmla="*/ 4 h 8"/>
                <a:gd name="T8" fmla="*/ 0 w 9"/>
                <a:gd name="T9" fmla="*/ 6 h 8"/>
                <a:gd name="T10" fmla="*/ 1 w 9"/>
                <a:gd name="T11" fmla="*/ 7 h 8"/>
                <a:gd name="T12" fmla="*/ 2 w 9"/>
                <a:gd name="T13" fmla="*/ 8 h 8"/>
                <a:gd name="T14" fmla="*/ 4 w 9"/>
                <a:gd name="T15" fmla="*/ 8 h 8"/>
                <a:gd name="T16" fmla="*/ 6 w 9"/>
                <a:gd name="T17" fmla="*/ 7 h 8"/>
                <a:gd name="T18" fmla="*/ 7 w 9"/>
                <a:gd name="T19" fmla="*/ 6 h 8"/>
                <a:gd name="T20" fmla="*/ 8 w 9"/>
                <a:gd name="T21" fmla="*/ 4 h 8"/>
                <a:gd name="T22" fmla="*/ 9 w 9"/>
                <a:gd name="T23" fmla="*/ 2 h 8"/>
                <a:gd name="T24" fmla="*/ 9 w 9"/>
                <a:gd name="T25" fmla="*/ 1 h 8"/>
                <a:gd name="T26" fmla="*/ 8 w 9"/>
                <a:gd name="T27" fmla="*/ 0 h 8"/>
                <a:gd name="T28" fmla="*/ 6 w 9"/>
                <a:gd name="T29" fmla="*/ 0 h 8"/>
                <a:gd name="T30" fmla="*/ 4 w 9"/>
                <a:gd name="T31" fmla="*/ 0 h 8"/>
                <a:gd name="T32" fmla="*/ 2 w 9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4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3" name="Freeform 120"/>
            <p:cNvSpPr>
              <a:spLocks/>
            </p:cNvSpPr>
            <p:nvPr/>
          </p:nvSpPr>
          <p:spPr bwMode="auto">
            <a:xfrm rot="11610517">
              <a:off x="7748230" y="2678758"/>
              <a:ext cx="7938" cy="6350"/>
            </a:xfrm>
            <a:custGeom>
              <a:avLst/>
              <a:gdLst>
                <a:gd name="T0" fmla="*/ 3 w 10"/>
                <a:gd name="T1" fmla="*/ 0 h 8"/>
                <a:gd name="T2" fmla="*/ 2 w 10"/>
                <a:gd name="T3" fmla="*/ 2 h 8"/>
                <a:gd name="T4" fmla="*/ 0 w 10"/>
                <a:gd name="T5" fmla="*/ 3 h 8"/>
                <a:gd name="T6" fmla="*/ 0 w 10"/>
                <a:gd name="T7" fmla="*/ 5 h 8"/>
                <a:gd name="T8" fmla="*/ 0 w 10"/>
                <a:gd name="T9" fmla="*/ 6 h 8"/>
                <a:gd name="T10" fmla="*/ 2 w 10"/>
                <a:gd name="T11" fmla="*/ 7 h 8"/>
                <a:gd name="T12" fmla="*/ 3 w 10"/>
                <a:gd name="T13" fmla="*/ 8 h 8"/>
                <a:gd name="T14" fmla="*/ 5 w 10"/>
                <a:gd name="T15" fmla="*/ 8 h 8"/>
                <a:gd name="T16" fmla="*/ 6 w 10"/>
                <a:gd name="T17" fmla="*/ 7 h 8"/>
                <a:gd name="T18" fmla="*/ 7 w 10"/>
                <a:gd name="T19" fmla="*/ 6 h 8"/>
                <a:gd name="T20" fmla="*/ 10 w 10"/>
                <a:gd name="T21" fmla="*/ 5 h 8"/>
                <a:gd name="T22" fmla="*/ 10 w 10"/>
                <a:gd name="T23" fmla="*/ 3 h 8"/>
                <a:gd name="T24" fmla="*/ 10 w 10"/>
                <a:gd name="T25" fmla="*/ 2 h 8"/>
                <a:gd name="T26" fmla="*/ 8 w 10"/>
                <a:gd name="T27" fmla="*/ 0 h 8"/>
                <a:gd name="T28" fmla="*/ 7 w 10"/>
                <a:gd name="T29" fmla="*/ 0 h 8"/>
                <a:gd name="T30" fmla="*/ 5 w 10"/>
                <a:gd name="T31" fmla="*/ 0 h 8"/>
                <a:gd name="T32" fmla="*/ 3 w 10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4" name="Freeform 121"/>
            <p:cNvSpPr>
              <a:spLocks/>
            </p:cNvSpPr>
            <p:nvPr/>
          </p:nvSpPr>
          <p:spPr bwMode="auto">
            <a:xfrm rot="11610517">
              <a:off x="7735530" y="2691458"/>
              <a:ext cx="6350" cy="6350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2 h 8"/>
                <a:gd name="T6" fmla="*/ 0 w 8"/>
                <a:gd name="T7" fmla="*/ 4 h 8"/>
                <a:gd name="T8" fmla="*/ 0 w 8"/>
                <a:gd name="T9" fmla="*/ 5 h 8"/>
                <a:gd name="T10" fmla="*/ 1 w 8"/>
                <a:gd name="T11" fmla="*/ 6 h 8"/>
                <a:gd name="T12" fmla="*/ 2 w 8"/>
                <a:gd name="T13" fmla="*/ 8 h 8"/>
                <a:gd name="T14" fmla="*/ 4 w 8"/>
                <a:gd name="T15" fmla="*/ 8 h 8"/>
                <a:gd name="T16" fmla="*/ 6 w 8"/>
                <a:gd name="T17" fmla="*/ 6 h 8"/>
                <a:gd name="T18" fmla="*/ 7 w 8"/>
                <a:gd name="T19" fmla="*/ 5 h 8"/>
                <a:gd name="T20" fmla="*/ 8 w 8"/>
                <a:gd name="T21" fmla="*/ 4 h 8"/>
                <a:gd name="T22" fmla="*/ 8 w 8"/>
                <a:gd name="T23" fmla="*/ 2 h 8"/>
                <a:gd name="T24" fmla="*/ 8 w 8"/>
                <a:gd name="T25" fmla="*/ 1 h 8"/>
                <a:gd name="T26" fmla="*/ 8 w 8"/>
                <a:gd name="T27" fmla="*/ 0 h 8"/>
                <a:gd name="T28" fmla="*/ 6 w 8"/>
                <a:gd name="T29" fmla="*/ 0 h 8"/>
                <a:gd name="T30" fmla="*/ 5 w 8"/>
                <a:gd name="T31" fmla="*/ 0 h 8"/>
                <a:gd name="T32" fmla="*/ 2 w 8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5" name="Freeform 122"/>
            <p:cNvSpPr>
              <a:spLocks/>
            </p:cNvSpPr>
            <p:nvPr/>
          </p:nvSpPr>
          <p:spPr bwMode="auto">
            <a:xfrm rot="11610517">
              <a:off x="7730767" y="2672408"/>
              <a:ext cx="6350" cy="6350"/>
            </a:xfrm>
            <a:custGeom>
              <a:avLst/>
              <a:gdLst>
                <a:gd name="T0" fmla="*/ 4 w 10"/>
                <a:gd name="T1" fmla="*/ 2 h 8"/>
                <a:gd name="T2" fmla="*/ 2 w 10"/>
                <a:gd name="T3" fmla="*/ 3 h 8"/>
                <a:gd name="T4" fmla="*/ 0 w 10"/>
                <a:gd name="T5" fmla="*/ 4 h 8"/>
                <a:gd name="T6" fmla="*/ 0 w 10"/>
                <a:gd name="T7" fmla="*/ 5 h 8"/>
                <a:gd name="T8" fmla="*/ 0 w 10"/>
                <a:gd name="T9" fmla="*/ 6 h 8"/>
                <a:gd name="T10" fmla="*/ 2 w 10"/>
                <a:gd name="T11" fmla="*/ 7 h 8"/>
                <a:gd name="T12" fmla="*/ 3 w 10"/>
                <a:gd name="T13" fmla="*/ 8 h 8"/>
                <a:gd name="T14" fmla="*/ 5 w 10"/>
                <a:gd name="T15" fmla="*/ 8 h 8"/>
                <a:gd name="T16" fmla="*/ 6 w 10"/>
                <a:gd name="T17" fmla="*/ 7 h 8"/>
                <a:gd name="T18" fmla="*/ 8 w 10"/>
                <a:gd name="T19" fmla="*/ 6 h 8"/>
                <a:gd name="T20" fmla="*/ 10 w 10"/>
                <a:gd name="T21" fmla="*/ 5 h 8"/>
                <a:gd name="T22" fmla="*/ 10 w 10"/>
                <a:gd name="T23" fmla="*/ 3 h 8"/>
                <a:gd name="T24" fmla="*/ 10 w 10"/>
                <a:gd name="T25" fmla="*/ 2 h 8"/>
                <a:gd name="T26" fmla="*/ 8 w 10"/>
                <a:gd name="T27" fmla="*/ 0 h 8"/>
                <a:gd name="T28" fmla="*/ 7 w 10"/>
                <a:gd name="T29" fmla="*/ 0 h 8"/>
                <a:gd name="T30" fmla="*/ 5 w 10"/>
                <a:gd name="T31" fmla="*/ 0 h 8"/>
                <a:gd name="T32" fmla="*/ 4 w 10"/>
                <a:gd name="T3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8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6" name="Freeform 123"/>
            <p:cNvSpPr>
              <a:spLocks/>
            </p:cNvSpPr>
            <p:nvPr/>
          </p:nvSpPr>
          <p:spPr bwMode="auto">
            <a:xfrm rot="11610517">
              <a:off x="7794267" y="2689871"/>
              <a:ext cx="28575" cy="44450"/>
            </a:xfrm>
            <a:custGeom>
              <a:avLst/>
              <a:gdLst>
                <a:gd name="T0" fmla="*/ 20 w 37"/>
                <a:gd name="T1" fmla="*/ 53 h 58"/>
                <a:gd name="T2" fmla="*/ 27 w 37"/>
                <a:gd name="T3" fmla="*/ 50 h 58"/>
                <a:gd name="T4" fmla="*/ 31 w 37"/>
                <a:gd name="T5" fmla="*/ 45 h 58"/>
                <a:gd name="T6" fmla="*/ 33 w 37"/>
                <a:gd name="T7" fmla="*/ 38 h 58"/>
                <a:gd name="T8" fmla="*/ 36 w 37"/>
                <a:gd name="T9" fmla="*/ 30 h 58"/>
                <a:gd name="T10" fmla="*/ 37 w 37"/>
                <a:gd name="T11" fmla="*/ 21 h 58"/>
                <a:gd name="T12" fmla="*/ 33 w 37"/>
                <a:gd name="T13" fmla="*/ 12 h 58"/>
                <a:gd name="T14" fmla="*/ 28 w 37"/>
                <a:gd name="T15" fmla="*/ 5 h 58"/>
                <a:gd name="T16" fmla="*/ 21 w 37"/>
                <a:gd name="T17" fmla="*/ 0 h 58"/>
                <a:gd name="T18" fmla="*/ 16 w 37"/>
                <a:gd name="T19" fmla="*/ 0 h 58"/>
                <a:gd name="T20" fmla="*/ 10 w 37"/>
                <a:gd name="T21" fmla="*/ 3 h 58"/>
                <a:gd name="T22" fmla="*/ 7 w 37"/>
                <a:gd name="T23" fmla="*/ 7 h 58"/>
                <a:gd name="T24" fmla="*/ 6 w 37"/>
                <a:gd name="T25" fmla="*/ 12 h 58"/>
                <a:gd name="T26" fmla="*/ 7 w 37"/>
                <a:gd name="T27" fmla="*/ 15 h 58"/>
                <a:gd name="T28" fmla="*/ 9 w 37"/>
                <a:gd name="T29" fmla="*/ 19 h 58"/>
                <a:gd name="T30" fmla="*/ 10 w 37"/>
                <a:gd name="T31" fmla="*/ 22 h 58"/>
                <a:gd name="T32" fmla="*/ 10 w 37"/>
                <a:gd name="T33" fmla="*/ 26 h 58"/>
                <a:gd name="T34" fmla="*/ 8 w 37"/>
                <a:gd name="T35" fmla="*/ 30 h 58"/>
                <a:gd name="T36" fmla="*/ 5 w 37"/>
                <a:gd name="T37" fmla="*/ 34 h 58"/>
                <a:gd name="T38" fmla="*/ 1 w 37"/>
                <a:gd name="T39" fmla="*/ 36 h 58"/>
                <a:gd name="T40" fmla="*/ 0 w 37"/>
                <a:gd name="T41" fmla="*/ 39 h 58"/>
                <a:gd name="T42" fmla="*/ 1 w 37"/>
                <a:gd name="T43" fmla="*/ 45 h 58"/>
                <a:gd name="T44" fmla="*/ 2 w 37"/>
                <a:gd name="T45" fmla="*/ 50 h 58"/>
                <a:gd name="T46" fmla="*/ 6 w 37"/>
                <a:gd name="T47" fmla="*/ 54 h 58"/>
                <a:gd name="T48" fmla="*/ 12 w 37"/>
                <a:gd name="T49" fmla="*/ 58 h 58"/>
                <a:gd name="T50" fmla="*/ 13 w 37"/>
                <a:gd name="T51" fmla="*/ 58 h 58"/>
                <a:gd name="T52" fmla="*/ 15 w 37"/>
                <a:gd name="T53" fmla="*/ 56 h 58"/>
                <a:gd name="T54" fmla="*/ 17 w 37"/>
                <a:gd name="T55" fmla="*/ 54 h 58"/>
                <a:gd name="T56" fmla="*/ 20 w 37"/>
                <a:gd name="T57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58">
                  <a:moveTo>
                    <a:pt x="20" y="53"/>
                  </a:moveTo>
                  <a:lnTo>
                    <a:pt x="27" y="50"/>
                  </a:lnTo>
                  <a:lnTo>
                    <a:pt x="31" y="45"/>
                  </a:lnTo>
                  <a:lnTo>
                    <a:pt x="33" y="38"/>
                  </a:lnTo>
                  <a:lnTo>
                    <a:pt x="36" y="30"/>
                  </a:lnTo>
                  <a:lnTo>
                    <a:pt x="37" y="21"/>
                  </a:lnTo>
                  <a:lnTo>
                    <a:pt x="33" y="12"/>
                  </a:lnTo>
                  <a:lnTo>
                    <a:pt x="28" y="5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7" y="7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9" y="19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5" y="34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1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20" y="5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7" name="Freeform 124"/>
            <p:cNvSpPr>
              <a:spLocks/>
            </p:cNvSpPr>
            <p:nvPr/>
          </p:nvSpPr>
          <p:spPr bwMode="auto">
            <a:xfrm rot="11610517">
              <a:off x="7799030" y="2693046"/>
              <a:ext cx="20638" cy="38100"/>
            </a:xfrm>
            <a:custGeom>
              <a:avLst/>
              <a:gdLst>
                <a:gd name="T0" fmla="*/ 9 w 24"/>
                <a:gd name="T1" fmla="*/ 47 h 47"/>
                <a:gd name="T2" fmla="*/ 10 w 24"/>
                <a:gd name="T3" fmla="*/ 46 h 47"/>
                <a:gd name="T4" fmla="*/ 9 w 24"/>
                <a:gd name="T5" fmla="*/ 45 h 47"/>
                <a:gd name="T6" fmla="*/ 7 w 24"/>
                <a:gd name="T7" fmla="*/ 41 h 47"/>
                <a:gd name="T8" fmla="*/ 6 w 24"/>
                <a:gd name="T9" fmla="*/ 39 h 47"/>
                <a:gd name="T10" fmla="*/ 8 w 24"/>
                <a:gd name="T11" fmla="*/ 41 h 47"/>
                <a:gd name="T12" fmla="*/ 15 w 24"/>
                <a:gd name="T13" fmla="*/ 42 h 47"/>
                <a:gd name="T14" fmla="*/ 18 w 24"/>
                <a:gd name="T15" fmla="*/ 40 h 47"/>
                <a:gd name="T16" fmla="*/ 18 w 24"/>
                <a:gd name="T17" fmla="*/ 39 h 47"/>
                <a:gd name="T18" fmla="*/ 18 w 24"/>
                <a:gd name="T19" fmla="*/ 36 h 47"/>
                <a:gd name="T20" fmla="*/ 15 w 24"/>
                <a:gd name="T21" fmla="*/ 32 h 47"/>
                <a:gd name="T22" fmla="*/ 9 w 24"/>
                <a:gd name="T23" fmla="*/ 24 h 47"/>
                <a:gd name="T24" fmla="*/ 17 w 24"/>
                <a:gd name="T25" fmla="*/ 24 h 47"/>
                <a:gd name="T26" fmla="*/ 22 w 24"/>
                <a:gd name="T27" fmla="*/ 24 h 47"/>
                <a:gd name="T28" fmla="*/ 22 w 24"/>
                <a:gd name="T29" fmla="*/ 24 h 47"/>
                <a:gd name="T30" fmla="*/ 23 w 24"/>
                <a:gd name="T31" fmla="*/ 23 h 47"/>
                <a:gd name="T32" fmla="*/ 24 w 24"/>
                <a:gd name="T33" fmla="*/ 22 h 47"/>
                <a:gd name="T34" fmla="*/ 24 w 24"/>
                <a:gd name="T35" fmla="*/ 22 h 47"/>
                <a:gd name="T36" fmla="*/ 24 w 24"/>
                <a:gd name="T37" fmla="*/ 19 h 47"/>
                <a:gd name="T38" fmla="*/ 24 w 24"/>
                <a:gd name="T39" fmla="*/ 19 h 47"/>
                <a:gd name="T40" fmla="*/ 24 w 24"/>
                <a:gd name="T41" fmla="*/ 18 h 47"/>
                <a:gd name="T42" fmla="*/ 23 w 24"/>
                <a:gd name="T43" fmla="*/ 17 h 47"/>
                <a:gd name="T44" fmla="*/ 22 w 24"/>
                <a:gd name="T45" fmla="*/ 16 h 47"/>
                <a:gd name="T46" fmla="*/ 16 w 24"/>
                <a:gd name="T47" fmla="*/ 15 h 47"/>
                <a:gd name="T48" fmla="*/ 15 w 24"/>
                <a:gd name="T49" fmla="*/ 11 h 47"/>
                <a:gd name="T50" fmla="*/ 20 w 24"/>
                <a:gd name="T51" fmla="*/ 9 h 47"/>
                <a:gd name="T52" fmla="*/ 21 w 24"/>
                <a:gd name="T53" fmla="*/ 7 h 47"/>
                <a:gd name="T54" fmla="*/ 21 w 24"/>
                <a:gd name="T55" fmla="*/ 3 h 47"/>
                <a:gd name="T56" fmla="*/ 10 w 24"/>
                <a:gd name="T57" fmla="*/ 0 h 47"/>
                <a:gd name="T58" fmla="*/ 6 w 24"/>
                <a:gd name="T59" fmla="*/ 0 h 47"/>
                <a:gd name="T60" fmla="*/ 5 w 24"/>
                <a:gd name="T61" fmla="*/ 2 h 47"/>
                <a:gd name="T62" fmla="*/ 7 w 24"/>
                <a:gd name="T63" fmla="*/ 4 h 47"/>
                <a:gd name="T64" fmla="*/ 13 w 24"/>
                <a:gd name="T65" fmla="*/ 4 h 47"/>
                <a:gd name="T66" fmla="*/ 16 w 24"/>
                <a:gd name="T67" fmla="*/ 7 h 47"/>
                <a:gd name="T68" fmla="*/ 16 w 24"/>
                <a:gd name="T69" fmla="*/ 7 h 47"/>
                <a:gd name="T70" fmla="*/ 15 w 24"/>
                <a:gd name="T71" fmla="*/ 7 h 47"/>
                <a:gd name="T72" fmla="*/ 10 w 24"/>
                <a:gd name="T73" fmla="*/ 9 h 47"/>
                <a:gd name="T74" fmla="*/ 8 w 24"/>
                <a:gd name="T75" fmla="*/ 14 h 47"/>
                <a:gd name="T76" fmla="*/ 14 w 24"/>
                <a:gd name="T77" fmla="*/ 19 h 47"/>
                <a:gd name="T78" fmla="*/ 22 w 24"/>
                <a:gd name="T79" fmla="*/ 21 h 47"/>
                <a:gd name="T80" fmla="*/ 21 w 24"/>
                <a:gd name="T81" fmla="*/ 21 h 47"/>
                <a:gd name="T82" fmla="*/ 16 w 24"/>
                <a:gd name="T83" fmla="*/ 21 h 47"/>
                <a:gd name="T84" fmla="*/ 7 w 24"/>
                <a:gd name="T85" fmla="*/ 23 h 47"/>
                <a:gd name="T86" fmla="*/ 10 w 24"/>
                <a:gd name="T87" fmla="*/ 34 h 47"/>
                <a:gd name="T88" fmla="*/ 14 w 24"/>
                <a:gd name="T89" fmla="*/ 39 h 47"/>
                <a:gd name="T90" fmla="*/ 7 w 24"/>
                <a:gd name="T91" fmla="*/ 33 h 47"/>
                <a:gd name="T92" fmla="*/ 2 w 24"/>
                <a:gd name="T93" fmla="*/ 32 h 47"/>
                <a:gd name="T94" fmla="*/ 1 w 24"/>
                <a:gd name="T95" fmla="*/ 33 h 47"/>
                <a:gd name="T96" fmla="*/ 0 w 24"/>
                <a:gd name="T97" fmla="*/ 34 h 47"/>
                <a:gd name="T98" fmla="*/ 0 w 24"/>
                <a:gd name="T99" fmla="*/ 36 h 47"/>
                <a:gd name="T100" fmla="*/ 5 w 24"/>
                <a:gd name="T101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" h="47">
                  <a:moveTo>
                    <a:pt x="8" y="47"/>
                  </a:move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8" y="44"/>
                  </a:lnTo>
                  <a:lnTo>
                    <a:pt x="7" y="41"/>
                  </a:lnTo>
                  <a:lnTo>
                    <a:pt x="6" y="40"/>
                  </a:lnTo>
                  <a:lnTo>
                    <a:pt x="5" y="38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1"/>
                  </a:lnTo>
                  <a:lnTo>
                    <a:pt x="10" y="42"/>
                  </a:lnTo>
                  <a:lnTo>
                    <a:pt x="13" y="42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4"/>
                  </a:lnTo>
                  <a:lnTo>
                    <a:pt x="15" y="32"/>
                  </a:lnTo>
                  <a:lnTo>
                    <a:pt x="13" y="30"/>
                  </a:lnTo>
                  <a:lnTo>
                    <a:pt x="10" y="28"/>
                  </a:lnTo>
                  <a:lnTo>
                    <a:pt x="9" y="24"/>
                  </a:lnTo>
                  <a:lnTo>
                    <a:pt x="11" y="23"/>
                  </a:lnTo>
                  <a:lnTo>
                    <a:pt x="15" y="23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1" y="15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6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11" y="18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7" y="23"/>
                  </a:lnTo>
                  <a:lnTo>
                    <a:pt x="6" y="28"/>
                  </a:lnTo>
                  <a:lnTo>
                    <a:pt x="8" y="31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8" name="Freeform 125"/>
            <p:cNvSpPr>
              <a:spLocks/>
            </p:cNvSpPr>
            <p:nvPr/>
          </p:nvSpPr>
          <p:spPr bwMode="auto">
            <a:xfrm rot="11610517">
              <a:off x="7700605" y="2729558"/>
              <a:ext cx="39688" cy="38100"/>
            </a:xfrm>
            <a:custGeom>
              <a:avLst/>
              <a:gdLst>
                <a:gd name="T0" fmla="*/ 1 w 49"/>
                <a:gd name="T1" fmla="*/ 14 h 47"/>
                <a:gd name="T2" fmla="*/ 0 w 49"/>
                <a:gd name="T3" fmla="*/ 21 h 47"/>
                <a:gd name="T4" fmla="*/ 2 w 49"/>
                <a:gd name="T5" fmla="*/ 28 h 47"/>
                <a:gd name="T6" fmla="*/ 6 w 49"/>
                <a:gd name="T7" fmla="*/ 33 h 47"/>
                <a:gd name="T8" fmla="*/ 11 w 49"/>
                <a:gd name="T9" fmla="*/ 39 h 47"/>
                <a:gd name="T10" fmla="*/ 15 w 49"/>
                <a:gd name="T11" fmla="*/ 43 h 47"/>
                <a:gd name="T12" fmla="*/ 19 w 49"/>
                <a:gd name="T13" fmla="*/ 45 h 47"/>
                <a:gd name="T14" fmla="*/ 24 w 49"/>
                <a:gd name="T15" fmla="*/ 46 h 47"/>
                <a:gd name="T16" fmla="*/ 28 w 49"/>
                <a:gd name="T17" fmla="*/ 47 h 47"/>
                <a:gd name="T18" fmla="*/ 33 w 49"/>
                <a:gd name="T19" fmla="*/ 47 h 47"/>
                <a:gd name="T20" fmla="*/ 38 w 49"/>
                <a:gd name="T21" fmla="*/ 46 h 47"/>
                <a:gd name="T22" fmla="*/ 42 w 49"/>
                <a:gd name="T23" fmla="*/ 45 h 47"/>
                <a:gd name="T24" fmla="*/ 46 w 49"/>
                <a:gd name="T25" fmla="*/ 43 h 47"/>
                <a:gd name="T26" fmla="*/ 48 w 49"/>
                <a:gd name="T27" fmla="*/ 38 h 47"/>
                <a:gd name="T28" fmla="*/ 49 w 49"/>
                <a:gd name="T29" fmla="*/ 32 h 47"/>
                <a:gd name="T30" fmla="*/ 47 w 49"/>
                <a:gd name="T31" fmla="*/ 26 h 47"/>
                <a:gd name="T32" fmla="*/ 43 w 49"/>
                <a:gd name="T33" fmla="*/ 23 h 47"/>
                <a:gd name="T34" fmla="*/ 39 w 49"/>
                <a:gd name="T35" fmla="*/ 22 h 47"/>
                <a:gd name="T36" fmla="*/ 35 w 49"/>
                <a:gd name="T37" fmla="*/ 22 h 47"/>
                <a:gd name="T38" fmla="*/ 32 w 49"/>
                <a:gd name="T39" fmla="*/ 21 h 47"/>
                <a:gd name="T40" fmla="*/ 28 w 49"/>
                <a:gd name="T41" fmla="*/ 20 h 47"/>
                <a:gd name="T42" fmla="*/ 26 w 49"/>
                <a:gd name="T43" fmla="*/ 15 h 47"/>
                <a:gd name="T44" fmla="*/ 26 w 49"/>
                <a:gd name="T45" fmla="*/ 10 h 47"/>
                <a:gd name="T46" fmla="*/ 25 w 49"/>
                <a:gd name="T47" fmla="*/ 6 h 47"/>
                <a:gd name="T48" fmla="*/ 23 w 49"/>
                <a:gd name="T49" fmla="*/ 3 h 47"/>
                <a:gd name="T50" fmla="*/ 18 w 49"/>
                <a:gd name="T51" fmla="*/ 1 h 47"/>
                <a:gd name="T52" fmla="*/ 12 w 49"/>
                <a:gd name="T53" fmla="*/ 0 h 47"/>
                <a:gd name="T54" fmla="*/ 5 w 49"/>
                <a:gd name="T55" fmla="*/ 1 h 47"/>
                <a:gd name="T56" fmla="*/ 1 w 49"/>
                <a:gd name="T57" fmla="*/ 5 h 47"/>
                <a:gd name="T58" fmla="*/ 1 w 49"/>
                <a:gd name="T59" fmla="*/ 6 h 47"/>
                <a:gd name="T60" fmla="*/ 1 w 49"/>
                <a:gd name="T61" fmla="*/ 8 h 47"/>
                <a:gd name="T62" fmla="*/ 1 w 49"/>
                <a:gd name="T63" fmla="*/ 11 h 47"/>
                <a:gd name="T64" fmla="*/ 1 w 49"/>
                <a:gd name="T6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" h="47">
                  <a:moveTo>
                    <a:pt x="1" y="14"/>
                  </a:moveTo>
                  <a:lnTo>
                    <a:pt x="0" y="21"/>
                  </a:lnTo>
                  <a:lnTo>
                    <a:pt x="2" y="28"/>
                  </a:lnTo>
                  <a:lnTo>
                    <a:pt x="6" y="33"/>
                  </a:lnTo>
                  <a:lnTo>
                    <a:pt x="11" y="39"/>
                  </a:lnTo>
                  <a:lnTo>
                    <a:pt x="15" y="43"/>
                  </a:lnTo>
                  <a:lnTo>
                    <a:pt x="19" y="45"/>
                  </a:lnTo>
                  <a:lnTo>
                    <a:pt x="24" y="46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8" y="46"/>
                  </a:lnTo>
                  <a:lnTo>
                    <a:pt x="42" y="45"/>
                  </a:lnTo>
                  <a:lnTo>
                    <a:pt x="46" y="43"/>
                  </a:lnTo>
                  <a:lnTo>
                    <a:pt x="48" y="38"/>
                  </a:lnTo>
                  <a:lnTo>
                    <a:pt x="49" y="32"/>
                  </a:lnTo>
                  <a:lnTo>
                    <a:pt x="47" y="26"/>
                  </a:lnTo>
                  <a:lnTo>
                    <a:pt x="43" y="23"/>
                  </a:lnTo>
                  <a:lnTo>
                    <a:pt x="39" y="22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6" y="15"/>
                  </a:lnTo>
                  <a:lnTo>
                    <a:pt x="26" y="10"/>
                  </a:lnTo>
                  <a:lnTo>
                    <a:pt x="25" y="6"/>
                  </a:lnTo>
                  <a:lnTo>
                    <a:pt x="23" y="3"/>
                  </a:lnTo>
                  <a:lnTo>
                    <a:pt x="18" y="1"/>
                  </a:lnTo>
                  <a:lnTo>
                    <a:pt x="12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9" name="Freeform 126"/>
            <p:cNvSpPr>
              <a:spLocks/>
            </p:cNvSpPr>
            <p:nvPr/>
          </p:nvSpPr>
          <p:spPr bwMode="auto">
            <a:xfrm rot="11610517">
              <a:off x="7705367" y="2734321"/>
              <a:ext cx="31750" cy="30163"/>
            </a:xfrm>
            <a:custGeom>
              <a:avLst/>
              <a:gdLst>
                <a:gd name="T0" fmla="*/ 4 w 42"/>
                <a:gd name="T1" fmla="*/ 17 h 37"/>
                <a:gd name="T2" fmla="*/ 6 w 42"/>
                <a:gd name="T3" fmla="*/ 17 h 37"/>
                <a:gd name="T4" fmla="*/ 16 w 42"/>
                <a:gd name="T5" fmla="*/ 16 h 37"/>
                <a:gd name="T6" fmla="*/ 17 w 42"/>
                <a:gd name="T7" fmla="*/ 21 h 37"/>
                <a:gd name="T8" fmla="*/ 13 w 42"/>
                <a:gd name="T9" fmla="*/ 26 h 37"/>
                <a:gd name="T10" fmla="*/ 13 w 42"/>
                <a:gd name="T11" fmla="*/ 27 h 37"/>
                <a:gd name="T12" fmla="*/ 13 w 42"/>
                <a:gd name="T13" fmla="*/ 29 h 37"/>
                <a:gd name="T14" fmla="*/ 13 w 42"/>
                <a:gd name="T15" fmla="*/ 29 h 37"/>
                <a:gd name="T16" fmla="*/ 14 w 42"/>
                <a:gd name="T17" fmla="*/ 30 h 37"/>
                <a:gd name="T18" fmla="*/ 15 w 42"/>
                <a:gd name="T19" fmla="*/ 31 h 37"/>
                <a:gd name="T20" fmla="*/ 15 w 42"/>
                <a:gd name="T21" fmla="*/ 31 h 37"/>
                <a:gd name="T22" fmla="*/ 16 w 42"/>
                <a:gd name="T23" fmla="*/ 32 h 37"/>
                <a:gd name="T24" fmla="*/ 16 w 42"/>
                <a:gd name="T25" fmla="*/ 32 h 37"/>
                <a:gd name="T26" fmla="*/ 20 w 42"/>
                <a:gd name="T27" fmla="*/ 31 h 37"/>
                <a:gd name="T28" fmla="*/ 22 w 42"/>
                <a:gd name="T29" fmla="*/ 29 h 37"/>
                <a:gd name="T30" fmla="*/ 28 w 42"/>
                <a:gd name="T31" fmla="*/ 25 h 37"/>
                <a:gd name="T32" fmla="*/ 27 w 42"/>
                <a:gd name="T33" fmla="*/ 31 h 37"/>
                <a:gd name="T34" fmla="*/ 28 w 42"/>
                <a:gd name="T35" fmla="*/ 36 h 37"/>
                <a:gd name="T36" fmla="*/ 29 w 42"/>
                <a:gd name="T37" fmla="*/ 36 h 37"/>
                <a:gd name="T38" fmla="*/ 37 w 42"/>
                <a:gd name="T39" fmla="*/ 33 h 37"/>
                <a:gd name="T40" fmla="*/ 42 w 42"/>
                <a:gd name="T41" fmla="*/ 26 h 37"/>
                <a:gd name="T42" fmla="*/ 40 w 42"/>
                <a:gd name="T43" fmla="*/ 24 h 37"/>
                <a:gd name="T44" fmla="*/ 38 w 42"/>
                <a:gd name="T45" fmla="*/ 23 h 37"/>
                <a:gd name="T46" fmla="*/ 35 w 42"/>
                <a:gd name="T47" fmla="*/ 27 h 37"/>
                <a:gd name="T48" fmla="*/ 30 w 42"/>
                <a:gd name="T49" fmla="*/ 32 h 37"/>
                <a:gd name="T50" fmla="*/ 30 w 42"/>
                <a:gd name="T51" fmla="*/ 31 h 37"/>
                <a:gd name="T52" fmla="*/ 30 w 42"/>
                <a:gd name="T53" fmla="*/ 32 h 37"/>
                <a:gd name="T54" fmla="*/ 31 w 42"/>
                <a:gd name="T55" fmla="*/ 26 h 37"/>
                <a:gd name="T56" fmla="*/ 30 w 42"/>
                <a:gd name="T57" fmla="*/ 22 h 37"/>
                <a:gd name="T58" fmla="*/ 23 w 42"/>
                <a:gd name="T59" fmla="*/ 22 h 37"/>
                <a:gd name="T60" fmla="*/ 17 w 42"/>
                <a:gd name="T61" fmla="*/ 27 h 37"/>
                <a:gd name="T62" fmla="*/ 15 w 42"/>
                <a:gd name="T63" fmla="*/ 27 h 37"/>
                <a:gd name="T64" fmla="*/ 16 w 42"/>
                <a:gd name="T65" fmla="*/ 26 h 37"/>
                <a:gd name="T66" fmla="*/ 22 w 42"/>
                <a:gd name="T67" fmla="*/ 18 h 37"/>
                <a:gd name="T68" fmla="*/ 14 w 42"/>
                <a:gd name="T69" fmla="*/ 11 h 37"/>
                <a:gd name="T70" fmla="*/ 5 w 42"/>
                <a:gd name="T71" fmla="*/ 13 h 37"/>
                <a:gd name="T72" fmla="*/ 9 w 42"/>
                <a:gd name="T73" fmla="*/ 10 h 37"/>
                <a:gd name="T74" fmla="*/ 15 w 42"/>
                <a:gd name="T75" fmla="*/ 7 h 37"/>
                <a:gd name="T76" fmla="*/ 15 w 42"/>
                <a:gd name="T77" fmla="*/ 6 h 37"/>
                <a:gd name="T78" fmla="*/ 15 w 42"/>
                <a:gd name="T79" fmla="*/ 3 h 37"/>
                <a:gd name="T80" fmla="*/ 15 w 42"/>
                <a:gd name="T81" fmla="*/ 3 h 37"/>
                <a:gd name="T82" fmla="*/ 7 w 42"/>
                <a:gd name="T83" fmla="*/ 0 h 37"/>
                <a:gd name="T84" fmla="*/ 0 w 42"/>
                <a:gd name="T85" fmla="*/ 4 h 37"/>
                <a:gd name="T86" fmla="*/ 0 w 42"/>
                <a:gd name="T87" fmla="*/ 4 h 37"/>
                <a:gd name="T88" fmla="*/ 0 w 42"/>
                <a:gd name="T89" fmla="*/ 6 h 37"/>
                <a:gd name="T90" fmla="*/ 4 w 42"/>
                <a:gd name="T91" fmla="*/ 4 h 37"/>
                <a:gd name="T92" fmla="*/ 9 w 42"/>
                <a:gd name="T93" fmla="*/ 4 h 37"/>
                <a:gd name="T94" fmla="*/ 7 w 42"/>
                <a:gd name="T95" fmla="*/ 6 h 37"/>
                <a:gd name="T96" fmla="*/ 1 w 42"/>
                <a:gd name="T97" fmla="*/ 9 h 37"/>
                <a:gd name="T98" fmla="*/ 0 w 42"/>
                <a:gd name="T99" fmla="*/ 15 h 37"/>
                <a:gd name="T100" fmla="*/ 0 w 42"/>
                <a:gd name="T10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" h="37">
                  <a:moveTo>
                    <a:pt x="1" y="16"/>
                  </a:move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20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4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2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8" y="25"/>
                  </a:lnTo>
                  <a:lnTo>
                    <a:pt x="27" y="27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31" y="37"/>
                  </a:lnTo>
                  <a:lnTo>
                    <a:pt x="35" y="36"/>
                  </a:lnTo>
                  <a:lnTo>
                    <a:pt x="37" y="33"/>
                  </a:lnTo>
                  <a:lnTo>
                    <a:pt x="39" y="31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0" y="22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3" y="22"/>
                  </a:lnTo>
                  <a:lnTo>
                    <a:pt x="21" y="23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6" y="26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19" y="11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4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0" name="Freeform 127"/>
            <p:cNvSpPr>
              <a:spLocks/>
            </p:cNvSpPr>
            <p:nvPr/>
          </p:nvSpPr>
          <p:spPr bwMode="auto">
            <a:xfrm rot="11610517">
              <a:off x="7668855" y="2634308"/>
              <a:ext cx="28575" cy="28575"/>
            </a:xfrm>
            <a:custGeom>
              <a:avLst/>
              <a:gdLst>
                <a:gd name="T0" fmla="*/ 31 w 37"/>
                <a:gd name="T1" fmla="*/ 20 h 36"/>
                <a:gd name="T2" fmla="*/ 30 w 37"/>
                <a:gd name="T3" fmla="*/ 20 h 36"/>
                <a:gd name="T4" fmla="*/ 30 w 37"/>
                <a:gd name="T5" fmla="*/ 20 h 36"/>
                <a:gd name="T6" fmla="*/ 29 w 37"/>
                <a:gd name="T7" fmla="*/ 21 h 36"/>
                <a:gd name="T8" fmla="*/ 29 w 37"/>
                <a:gd name="T9" fmla="*/ 21 h 36"/>
                <a:gd name="T10" fmla="*/ 25 w 37"/>
                <a:gd name="T11" fmla="*/ 25 h 36"/>
                <a:gd name="T12" fmla="*/ 22 w 37"/>
                <a:gd name="T13" fmla="*/ 31 h 36"/>
                <a:gd name="T14" fmla="*/ 17 w 37"/>
                <a:gd name="T15" fmla="*/ 35 h 36"/>
                <a:gd name="T16" fmla="*/ 12 w 37"/>
                <a:gd name="T17" fmla="*/ 36 h 36"/>
                <a:gd name="T18" fmla="*/ 6 w 37"/>
                <a:gd name="T19" fmla="*/ 32 h 36"/>
                <a:gd name="T20" fmla="*/ 2 w 37"/>
                <a:gd name="T21" fmla="*/ 28 h 36"/>
                <a:gd name="T22" fmla="*/ 0 w 37"/>
                <a:gd name="T23" fmla="*/ 21 h 36"/>
                <a:gd name="T24" fmla="*/ 0 w 37"/>
                <a:gd name="T25" fmla="*/ 15 h 36"/>
                <a:gd name="T26" fmla="*/ 2 w 37"/>
                <a:gd name="T27" fmla="*/ 9 h 36"/>
                <a:gd name="T28" fmla="*/ 7 w 37"/>
                <a:gd name="T29" fmla="*/ 5 h 36"/>
                <a:gd name="T30" fmla="*/ 13 w 37"/>
                <a:gd name="T31" fmla="*/ 2 h 36"/>
                <a:gd name="T32" fmla="*/ 18 w 37"/>
                <a:gd name="T33" fmla="*/ 0 h 36"/>
                <a:gd name="T34" fmla="*/ 22 w 37"/>
                <a:gd name="T35" fmla="*/ 0 h 36"/>
                <a:gd name="T36" fmla="*/ 25 w 37"/>
                <a:gd name="T37" fmla="*/ 0 h 36"/>
                <a:gd name="T38" fmla="*/ 29 w 37"/>
                <a:gd name="T39" fmla="*/ 1 h 36"/>
                <a:gd name="T40" fmla="*/ 31 w 37"/>
                <a:gd name="T41" fmla="*/ 4 h 36"/>
                <a:gd name="T42" fmla="*/ 33 w 37"/>
                <a:gd name="T43" fmla="*/ 6 h 36"/>
                <a:gd name="T44" fmla="*/ 35 w 37"/>
                <a:gd name="T45" fmla="*/ 8 h 36"/>
                <a:gd name="T46" fmla="*/ 36 w 37"/>
                <a:gd name="T47" fmla="*/ 10 h 36"/>
                <a:gd name="T48" fmla="*/ 37 w 37"/>
                <a:gd name="T49" fmla="*/ 14 h 36"/>
                <a:gd name="T50" fmla="*/ 37 w 37"/>
                <a:gd name="T51" fmla="*/ 16 h 36"/>
                <a:gd name="T52" fmla="*/ 36 w 37"/>
                <a:gd name="T53" fmla="*/ 17 h 36"/>
                <a:gd name="T54" fmla="*/ 33 w 37"/>
                <a:gd name="T55" fmla="*/ 19 h 36"/>
                <a:gd name="T56" fmla="*/ 31 w 37"/>
                <a:gd name="T5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36">
                  <a:moveTo>
                    <a:pt x="31" y="20"/>
                  </a:moveTo>
                  <a:lnTo>
                    <a:pt x="30" y="20"/>
                  </a:lnTo>
                  <a:lnTo>
                    <a:pt x="30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2" y="31"/>
                  </a:lnTo>
                  <a:lnTo>
                    <a:pt x="17" y="35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5" y="8"/>
                  </a:lnTo>
                  <a:lnTo>
                    <a:pt x="36" y="10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31" y="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1" name="Freeform 128"/>
            <p:cNvSpPr>
              <a:spLocks/>
            </p:cNvSpPr>
            <p:nvPr/>
          </p:nvSpPr>
          <p:spPr bwMode="auto">
            <a:xfrm rot="11610517">
              <a:off x="7672030" y="2639071"/>
              <a:ext cx="20638" cy="19050"/>
            </a:xfrm>
            <a:custGeom>
              <a:avLst/>
              <a:gdLst>
                <a:gd name="T0" fmla="*/ 9 w 25"/>
                <a:gd name="T1" fmla="*/ 24 h 24"/>
                <a:gd name="T2" fmla="*/ 9 w 25"/>
                <a:gd name="T3" fmla="*/ 24 h 24"/>
                <a:gd name="T4" fmla="*/ 10 w 25"/>
                <a:gd name="T5" fmla="*/ 24 h 24"/>
                <a:gd name="T6" fmla="*/ 10 w 25"/>
                <a:gd name="T7" fmla="*/ 24 h 24"/>
                <a:gd name="T8" fmla="*/ 10 w 25"/>
                <a:gd name="T9" fmla="*/ 23 h 24"/>
                <a:gd name="T10" fmla="*/ 10 w 25"/>
                <a:gd name="T11" fmla="*/ 23 h 24"/>
                <a:gd name="T12" fmla="*/ 9 w 25"/>
                <a:gd name="T13" fmla="*/ 21 h 24"/>
                <a:gd name="T14" fmla="*/ 5 w 25"/>
                <a:gd name="T15" fmla="*/ 17 h 24"/>
                <a:gd name="T16" fmla="*/ 7 w 25"/>
                <a:gd name="T17" fmla="*/ 16 h 24"/>
                <a:gd name="T18" fmla="*/ 10 w 25"/>
                <a:gd name="T19" fmla="*/ 18 h 24"/>
                <a:gd name="T20" fmla="*/ 12 w 25"/>
                <a:gd name="T21" fmla="*/ 18 h 24"/>
                <a:gd name="T22" fmla="*/ 13 w 25"/>
                <a:gd name="T23" fmla="*/ 18 h 24"/>
                <a:gd name="T24" fmla="*/ 13 w 25"/>
                <a:gd name="T25" fmla="*/ 17 h 24"/>
                <a:gd name="T26" fmla="*/ 16 w 25"/>
                <a:gd name="T27" fmla="*/ 14 h 24"/>
                <a:gd name="T28" fmla="*/ 15 w 25"/>
                <a:gd name="T29" fmla="*/ 9 h 24"/>
                <a:gd name="T30" fmla="*/ 15 w 25"/>
                <a:gd name="T31" fmla="*/ 7 h 24"/>
                <a:gd name="T32" fmla="*/ 17 w 25"/>
                <a:gd name="T33" fmla="*/ 6 h 24"/>
                <a:gd name="T34" fmla="*/ 19 w 25"/>
                <a:gd name="T35" fmla="*/ 8 h 24"/>
                <a:gd name="T36" fmla="*/ 19 w 25"/>
                <a:gd name="T37" fmla="*/ 8 h 24"/>
                <a:gd name="T38" fmla="*/ 20 w 25"/>
                <a:gd name="T39" fmla="*/ 9 h 24"/>
                <a:gd name="T40" fmla="*/ 23 w 25"/>
                <a:gd name="T41" fmla="*/ 10 h 24"/>
                <a:gd name="T42" fmla="*/ 24 w 25"/>
                <a:gd name="T43" fmla="*/ 9 h 24"/>
                <a:gd name="T44" fmla="*/ 25 w 25"/>
                <a:gd name="T45" fmla="*/ 7 h 24"/>
                <a:gd name="T46" fmla="*/ 25 w 25"/>
                <a:gd name="T47" fmla="*/ 6 h 24"/>
                <a:gd name="T48" fmla="*/ 24 w 25"/>
                <a:gd name="T49" fmla="*/ 3 h 24"/>
                <a:gd name="T50" fmla="*/ 20 w 25"/>
                <a:gd name="T51" fmla="*/ 1 h 24"/>
                <a:gd name="T52" fmla="*/ 17 w 25"/>
                <a:gd name="T53" fmla="*/ 0 h 24"/>
                <a:gd name="T54" fmla="*/ 12 w 25"/>
                <a:gd name="T55" fmla="*/ 1 h 24"/>
                <a:gd name="T56" fmla="*/ 10 w 25"/>
                <a:gd name="T57" fmla="*/ 4 h 24"/>
                <a:gd name="T58" fmla="*/ 9 w 25"/>
                <a:gd name="T59" fmla="*/ 4 h 24"/>
                <a:gd name="T60" fmla="*/ 9 w 25"/>
                <a:gd name="T61" fmla="*/ 8 h 24"/>
                <a:gd name="T62" fmla="*/ 10 w 25"/>
                <a:gd name="T63" fmla="*/ 10 h 24"/>
                <a:gd name="T64" fmla="*/ 11 w 25"/>
                <a:gd name="T65" fmla="*/ 13 h 24"/>
                <a:gd name="T66" fmla="*/ 11 w 25"/>
                <a:gd name="T67" fmla="*/ 14 h 24"/>
                <a:gd name="T68" fmla="*/ 9 w 25"/>
                <a:gd name="T69" fmla="*/ 11 h 24"/>
                <a:gd name="T70" fmla="*/ 5 w 25"/>
                <a:gd name="T71" fmla="*/ 10 h 24"/>
                <a:gd name="T72" fmla="*/ 2 w 25"/>
                <a:gd name="T73" fmla="*/ 10 h 24"/>
                <a:gd name="T74" fmla="*/ 2 w 25"/>
                <a:gd name="T75" fmla="*/ 10 h 24"/>
                <a:gd name="T76" fmla="*/ 1 w 25"/>
                <a:gd name="T77" fmla="*/ 11 h 24"/>
                <a:gd name="T78" fmla="*/ 0 w 25"/>
                <a:gd name="T79" fmla="*/ 13 h 24"/>
                <a:gd name="T80" fmla="*/ 0 w 25"/>
                <a:gd name="T81" fmla="*/ 14 h 24"/>
                <a:gd name="T82" fmla="*/ 1 w 25"/>
                <a:gd name="T83" fmla="*/ 18 h 24"/>
                <a:gd name="T84" fmla="*/ 5 w 25"/>
                <a:gd name="T8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4">
                  <a:moveTo>
                    <a:pt x="9" y="24"/>
                  </a:move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5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1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3"/>
                  </a:lnTo>
                  <a:lnTo>
                    <a:pt x="9" y="11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2" name="Freeform 129"/>
            <p:cNvSpPr>
              <a:spLocks/>
            </p:cNvSpPr>
            <p:nvPr/>
          </p:nvSpPr>
          <p:spPr bwMode="auto">
            <a:xfrm rot="11610517">
              <a:off x="7683142" y="2643833"/>
              <a:ext cx="0" cy="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3" name="Freeform 130"/>
            <p:cNvSpPr>
              <a:spLocks/>
            </p:cNvSpPr>
            <p:nvPr/>
          </p:nvSpPr>
          <p:spPr bwMode="auto">
            <a:xfrm rot="11610517">
              <a:off x="7749817" y="2683521"/>
              <a:ext cx="30163" cy="38100"/>
            </a:xfrm>
            <a:custGeom>
              <a:avLst/>
              <a:gdLst>
                <a:gd name="T0" fmla="*/ 37 w 38"/>
                <a:gd name="T1" fmla="*/ 0 h 49"/>
                <a:gd name="T2" fmla="*/ 34 w 38"/>
                <a:gd name="T3" fmla="*/ 7 h 49"/>
                <a:gd name="T4" fmla="*/ 31 w 38"/>
                <a:gd name="T5" fmla="*/ 14 h 49"/>
                <a:gd name="T6" fmla="*/ 27 w 38"/>
                <a:gd name="T7" fmla="*/ 20 h 49"/>
                <a:gd name="T8" fmla="*/ 23 w 38"/>
                <a:gd name="T9" fmla="*/ 26 h 49"/>
                <a:gd name="T10" fmla="*/ 18 w 38"/>
                <a:gd name="T11" fmla="*/ 31 h 49"/>
                <a:gd name="T12" fmla="*/ 12 w 38"/>
                <a:gd name="T13" fmla="*/ 36 h 49"/>
                <a:gd name="T14" fmla="*/ 7 w 38"/>
                <a:gd name="T15" fmla="*/ 40 h 49"/>
                <a:gd name="T16" fmla="*/ 1 w 38"/>
                <a:gd name="T17" fmla="*/ 44 h 49"/>
                <a:gd name="T18" fmla="*/ 0 w 38"/>
                <a:gd name="T19" fmla="*/ 45 h 49"/>
                <a:gd name="T20" fmla="*/ 0 w 38"/>
                <a:gd name="T21" fmla="*/ 45 h 49"/>
                <a:gd name="T22" fmla="*/ 0 w 38"/>
                <a:gd name="T23" fmla="*/ 46 h 49"/>
                <a:gd name="T24" fmla="*/ 1 w 38"/>
                <a:gd name="T25" fmla="*/ 48 h 49"/>
                <a:gd name="T26" fmla="*/ 1 w 38"/>
                <a:gd name="T27" fmla="*/ 49 h 49"/>
                <a:gd name="T28" fmla="*/ 2 w 38"/>
                <a:gd name="T29" fmla="*/ 49 h 49"/>
                <a:gd name="T30" fmla="*/ 3 w 38"/>
                <a:gd name="T31" fmla="*/ 49 h 49"/>
                <a:gd name="T32" fmla="*/ 4 w 38"/>
                <a:gd name="T33" fmla="*/ 49 h 49"/>
                <a:gd name="T34" fmla="*/ 17 w 38"/>
                <a:gd name="T35" fmla="*/ 41 h 49"/>
                <a:gd name="T36" fmla="*/ 27 w 38"/>
                <a:gd name="T37" fmla="*/ 29 h 49"/>
                <a:gd name="T38" fmla="*/ 35 w 38"/>
                <a:gd name="T39" fmla="*/ 15 h 49"/>
                <a:gd name="T40" fmla="*/ 38 w 38"/>
                <a:gd name="T41" fmla="*/ 0 h 49"/>
                <a:gd name="T42" fmla="*/ 38 w 38"/>
                <a:gd name="T43" fmla="*/ 0 h 49"/>
                <a:gd name="T44" fmla="*/ 38 w 38"/>
                <a:gd name="T45" fmla="*/ 0 h 49"/>
                <a:gd name="T46" fmla="*/ 38 w 38"/>
                <a:gd name="T47" fmla="*/ 0 h 49"/>
                <a:gd name="T48" fmla="*/ 38 w 38"/>
                <a:gd name="T49" fmla="*/ 0 h 49"/>
                <a:gd name="T50" fmla="*/ 37 w 38"/>
                <a:gd name="T51" fmla="*/ 0 h 49"/>
                <a:gd name="T52" fmla="*/ 37 w 38"/>
                <a:gd name="T53" fmla="*/ 0 h 49"/>
                <a:gd name="T54" fmla="*/ 37 w 38"/>
                <a:gd name="T55" fmla="*/ 0 h 49"/>
                <a:gd name="T56" fmla="*/ 37 w 38"/>
                <a:gd name="T57" fmla="*/ 0 h 49"/>
                <a:gd name="T58" fmla="*/ 37 w 38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49">
                  <a:moveTo>
                    <a:pt x="37" y="0"/>
                  </a:moveTo>
                  <a:lnTo>
                    <a:pt x="34" y="7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2" y="36"/>
                  </a:lnTo>
                  <a:lnTo>
                    <a:pt x="7" y="40"/>
                  </a:lnTo>
                  <a:lnTo>
                    <a:pt x="1" y="4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2" y="49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17" y="41"/>
                  </a:lnTo>
                  <a:lnTo>
                    <a:pt x="27" y="29"/>
                  </a:lnTo>
                  <a:lnTo>
                    <a:pt x="35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4" name="Freeform 131"/>
            <p:cNvSpPr>
              <a:spLocks/>
            </p:cNvSpPr>
            <p:nvPr/>
          </p:nvSpPr>
          <p:spPr bwMode="auto">
            <a:xfrm rot="11610517">
              <a:off x="7727592" y="2712096"/>
              <a:ext cx="47625" cy="30163"/>
            </a:xfrm>
            <a:custGeom>
              <a:avLst/>
              <a:gdLst>
                <a:gd name="T0" fmla="*/ 6 w 61"/>
                <a:gd name="T1" fmla="*/ 27 h 38"/>
                <a:gd name="T2" fmla="*/ 11 w 61"/>
                <a:gd name="T3" fmla="*/ 24 h 38"/>
                <a:gd name="T4" fmla="*/ 16 w 61"/>
                <a:gd name="T5" fmla="*/ 24 h 38"/>
                <a:gd name="T6" fmla="*/ 22 w 61"/>
                <a:gd name="T7" fmla="*/ 25 h 38"/>
                <a:gd name="T8" fmla="*/ 22 w 61"/>
                <a:gd name="T9" fmla="*/ 28 h 38"/>
                <a:gd name="T10" fmla="*/ 16 w 61"/>
                <a:gd name="T11" fmla="*/ 32 h 38"/>
                <a:gd name="T12" fmla="*/ 13 w 61"/>
                <a:gd name="T13" fmla="*/ 36 h 38"/>
                <a:gd name="T14" fmla="*/ 13 w 61"/>
                <a:gd name="T15" fmla="*/ 37 h 38"/>
                <a:gd name="T16" fmla="*/ 14 w 61"/>
                <a:gd name="T17" fmla="*/ 38 h 38"/>
                <a:gd name="T18" fmla="*/ 15 w 61"/>
                <a:gd name="T19" fmla="*/ 38 h 38"/>
                <a:gd name="T20" fmla="*/ 20 w 61"/>
                <a:gd name="T21" fmla="*/ 36 h 38"/>
                <a:gd name="T22" fmla="*/ 25 w 61"/>
                <a:gd name="T23" fmla="*/ 29 h 38"/>
                <a:gd name="T24" fmla="*/ 31 w 61"/>
                <a:gd name="T25" fmla="*/ 25 h 38"/>
                <a:gd name="T26" fmla="*/ 37 w 61"/>
                <a:gd name="T27" fmla="*/ 23 h 38"/>
                <a:gd name="T28" fmla="*/ 47 w 61"/>
                <a:gd name="T29" fmla="*/ 18 h 38"/>
                <a:gd name="T30" fmla="*/ 58 w 61"/>
                <a:gd name="T31" fmla="*/ 8 h 38"/>
                <a:gd name="T32" fmla="*/ 61 w 61"/>
                <a:gd name="T33" fmla="*/ 0 h 38"/>
                <a:gd name="T34" fmla="*/ 61 w 61"/>
                <a:gd name="T35" fmla="*/ 0 h 38"/>
                <a:gd name="T36" fmla="*/ 61 w 61"/>
                <a:gd name="T37" fmla="*/ 0 h 38"/>
                <a:gd name="T38" fmla="*/ 60 w 61"/>
                <a:gd name="T39" fmla="*/ 0 h 38"/>
                <a:gd name="T40" fmla="*/ 56 w 61"/>
                <a:gd name="T41" fmla="*/ 4 h 38"/>
                <a:gd name="T42" fmla="*/ 48 w 61"/>
                <a:gd name="T43" fmla="*/ 10 h 38"/>
                <a:gd name="T44" fmla="*/ 39 w 61"/>
                <a:gd name="T45" fmla="*/ 15 h 38"/>
                <a:gd name="T46" fmla="*/ 30 w 61"/>
                <a:gd name="T47" fmla="*/ 18 h 38"/>
                <a:gd name="T48" fmla="*/ 22 w 61"/>
                <a:gd name="T49" fmla="*/ 18 h 38"/>
                <a:gd name="T50" fmla="*/ 17 w 61"/>
                <a:gd name="T51" fmla="*/ 17 h 38"/>
                <a:gd name="T52" fmla="*/ 11 w 61"/>
                <a:gd name="T53" fmla="*/ 18 h 38"/>
                <a:gd name="T54" fmla="*/ 5 w 61"/>
                <a:gd name="T55" fmla="*/ 22 h 38"/>
                <a:gd name="T56" fmla="*/ 0 w 61"/>
                <a:gd name="T57" fmla="*/ 24 h 38"/>
                <a:gd name="T58" fmla="*/ 0 w 61"/>
                <a:gd name="T59" fmla="*/ 25 h 38"/>
                <a:gd name="T60" fmla="*/ 0 w 61"/>
                <a:gd name="T61" fmla="*/ 28 h 38"/>
                <a:gd name="T62" fmla="*/ 1 w 61"/>
                <a:gd name="T63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38">
                  <a:moveTo>
                    <a:pt x="2" y="28"/>
                  </a:moveTo>
                  <a:lnTo>
                    <a:pt x="6" y="27"/>
                  </a:lnTo>
                  <a:lnTo>
                    <a:pt x="8" y="25"/>
                  </a:lnTo>
                  <a:lnTo>
                    <a:pt x="11" y="24"/>
                  </a:lnTo>
                  <a:lnTo>
                    <a:pt x="14" y="23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2" y="25"/>
                  </a:lnTo>
                  <a:lnTo>
                    <a:pt x="24" y="25"/>
                  </a:lnTo>
                  <a:lnTo>
                    <a:pt x="22" y="28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4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6" y="38"/>
                  </a:lnTo>
                  <a:lnTo>
                    <a:pt x="20" y="36"/>
                  </a:lnTo>
                  <a:lnTo>
                    <a:pt x="23" y="32"/>
                  </a:lnTo>
                  <a:lnTo>
                    <a:pt x="25" y="29"/>
                  </a:lnTo>
                  <a:lnTo>
                    <a:pt x="28" y="25"/>
                  </a:lnTo>
                  <a:lnTo>
                    <a:pt x="31" y="25"/>
                  </a:lnTo>
                  <a:lnTo>
                    <a:pt x="34" y="24"/>
                  </a:lnTo>
                  <a:lnTo>
                    <a:pt x="37" y="23"/>
                  </a:lnTo>
                  <a:lnTo>
                    <a:pt x="40" y="22"/>
                  </a:lnTo>
                  <a:lnTo>
                    <a:pt x="47" y="18"/>
                  </a:lnTo>
                  <a:lnTo>
                    <a:pt x="53" y="13"/>
                  </a:lnTo>
                  <a:lnTo>
                    <a:pt x="58" y="8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4"/>
                  </a:lnTo>
                  <a:lnTo>
                    <a:pt x="53" y="7"/>
                  </a:lnTo>
                  <a:lnTo>
                    <a:pt x="48" y="10"/>
                  </a:lnTo>
                  <a:lnTo>
                    <a:pt x="44" y="13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7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5" name="Freeform 132"/>
            <p:cNvSpPr>
              <a:spLocks/>
            </p:cNvSpPr>
            <p:nvPr/>
          </p:nvSpPr>
          <p:spPr bwMode="auto">
            <a:xfrm rot="11610517">
              <a:off x="7756167" y="2640658"/>
              <a:ext cx="26988" cy="34925"/>
            </a:xfrm>
            <a:custGeom>
              <a:avLst/>
              <a:gdLst>
                <a:gd name="T0" fmla="*/ 1 w 34"/>
                <a:gd name="T1" fmla="*/ 5 h 44"/>
                <a:gd name="T2" fmla="*/ 5 w 34"/>
                <a:gd name="T3" fmla="*/ 8 h 44"/>
                <a:gd name="T4" fmla="*/ 10 w 34"/>
                <a:gd name="T5" fmla="*/ 13 h 44"/>
                <a:gd name="T6" fmla="*/ 16 w 34"/>
                <a:gd name="T7" fmla="*/ 16 h 44"/>
                <a:gd name="T8" fmla="*/ 19 w 34"/>
                <a:gd name="T9" fmla="*/ 21 h 44"/>
                <a:gd name="T10" fmla="*/ 24 w 34"/>
                <a:gd name="T11" fmla="*/ 27 h 44"/>
                <a:gd name="T12" fmla="*/ 27 w 34"/>
                <a:gd name="T13" fmla="*/ 32 h 44"/>
                <a:gd name="T14" fmla="*/ 31 w 34"/>
                <a:gd name="T15" fmla="*/ 38 h 44"/>
                <a:gd name="T16" fmla="*/ 33 w 34"/>
                <a:gd name="T17" fmla="*/ 44 h 44"/>
                <a:gd name="T18" fmla="*/ 33 w 34"/>
                <a:gd name="T19" fmla="*/ 44 h 44"/>
                <a:gd name="T20" fmla="*/ 34 w 34"/>
                <a:gd name="T21" fmla="*/ 44 h 44"/>
                <a:gd name="T22" fmla="*/ 34 w 34"/>
                <a:gd name="T23" fmla="*/ 44 h 44"/>
                <a:gd name="T24" fmla="*/ 34 w 34"/>
                <a:gd name="T25" fmla="*/ 44 h 44"/>
                <a:gd name="T26" fmla="*/ 34 w 34"/>
                <a:gd name="T27" fmla="*/ 44 h 44"/>
                <a:gd name="T28" fmla="*/ 34 w 34"/>
                <a:gd name="T29" fmla="*/ 44 h 44"/>
                <a:gd name="T30" fmla="*/ 34 w 34"/>
                <a:gd name="T31" fmla="*/ 44 h 44"/>
                <a:gd name="T32" fmla="*/ 34 w 34"/>
                <a:gd name="T33" fmla="*/ 43 h 44"/>
                <a:gd name="T34" fmla="*/ 31 w 34"/>
                <a:gd name="T35" fmla="*/ 30 h 44"/>
                <a:gd name="T36" fmla="*/ 24 w 34"/>
                <a:gd name="T37" fmla="*/ 17 h 44"/>
                <a:gd name="T38" fmla="*/ 15 w 34"/>
                <a:gd name="T39" fmla="*/ 8 h 44"/>
                <a:gd name="T40" fmla="*/ 3 w 34"/>
                <a:gd name="T41" fmla="*/ 0 h 44"/>
                <a:gd name="T42" fmla="*/ 2 w 34"/>
                <a:gd name="T43" fmla="*/ 0 h 44"/>
                <a:gd name="T44" fmla="*/ 2 w 34"/>
                <a:gd name="T45" fmla="*/ 0 h 44"/>
                <a:gd name="T46" fmla="*/ 1 w 34"/>
                <a:gd name="T47" fmla="*/ 0 h 44"/>
                <a:gd name="T48" fmla="*/ 0 w 34"/>
                <a:gd name="T49" fmla="*/ 1 h 44"/>
                <a:gd name="T50" fmla="*/ 0 w 34"/>
                <a:gd name="T51" fmla="*/ 2 h 44"/>
                <a:gd name="T52" fmla="*/ 0 w 34"/>
                <a:gd name="T53" fmla="*/ 2 h 44"/>
                <a:gd name="T54" fmla="*/ 0 w 34"/>
                <a:gd name="T55" fmla="*/ 4 h 44"/>
                <a:gd name="T56" fmla="*/ 1 w 34"/>
                <a:gd name="T57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44">
                  <a:moveTo>
                    <a:pt x="1" y="5"/>
                  </a:moveTo>
                  <a:lnTo>
                    <a:pt x="5" y="8"/>
                  </a:lnTo>
                  <a:lnTo>
                    <a:pt x="10" y="13"/>
                  </a:lnTo>
                  <a:lnTo>
                    <a:pt x="16" y="16"/>
                  </a:lnTo>
                  <a:lnTo>
                    <a:pt x="19" y="21"/>
                  </a:lnTo>
                  <a:lnTo>
                    <a:pt x="24" y="27"/>
                  </a:lnTo>
                  <a:lnTo>
                    <a:pt x="27" y="32"/>
                  </a:lnTo>
                  <a:lnTo>
                    <a:pt x="31" y="38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1" y="30"/>
                  </a:lnTo>
                  <a:lnTo>
                    <a:pt x="24" y="17"/>
                  </a:lnTo>
                  <a:lnTo>
                    <a:pt x="15" y="8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6" name="Freeform 133"/>
            <p:cNvSpPr>
              <a:spLocks/>
            </p:cNvSpPr>
            <p:nvPr/>
          </p:nvSpPr>
          <p:spPr bwMode="auto">
            <a:xfrm rot="11610517">
              <a:off x="7762517" y="2629546"/>
              <a:ext cx="26988" cy="31750"/>
            </a:xfrm>
            <a:custGeom>
              <a:avLst/>
              <a:gdLst>
                <a:gd name="T0" fmla="*/ 16 w 32"/>
                <a:gd name="T1" fmla="*/ 26 h 42"/>
                <a:gd name="T2" fmla="*/ 15 w 32"/>
                <a:gd name="T3" fmla="*/ 27 h 42"/>
                <a:gd name="T4" fmla="*/ 15 w 32"/>
                <a:gd name="T5" fmla="*/ 27 h 42"/>
                <a:gd name="T6" fmla="*/ 15 w 32"/>
                <a:gd name="T7" fmla="*/ 28 h 42"/>
                <a:gd name="T8" fmla="*/ 14 w 32"/>
                <a:gd name="T9" fmla="*/ 28 h 42"/>
                <a:gd name="T10" fmla="*/ 14 w 32"/>
                <a:gd name="T11" fmla="*/ 29 h 42"/>
                <a:gd name="T12" fmla="*/ 14 w 32"/>
                <a:gd name="T13" fmla="*/ 30 h 42"/>
                <a:gd name="T14" fmla="*/ 14 w 32"/>
                <a:gd name="T15" fmla="*/ 31 h 42"/>
                <a:gd name="T16" fmla="*/ 15 w 32"/>
                <a:gd name="T17" fmla="*/ 32 h 42"/>
                <a:gd name="T18" fmla="*/ 16 w 32"/>
                <a:gd name="T19" fmla="*/ 32 h 42"/>
                <a:gd name="T20" fmla="*/ 17 w 32"/>
                <a:gd name="T21" fmla="*/ 32 h 42"/>
                <a:gd name="T22" fmla="*/ 18 w 32"/>
                <a:gd name="T23" fmla="*/ 32 h 42"/>
                <a:gd name="T24" fmla="*/ 18 w 32"/>
                <a:gd name="T25" fmla="*/ 31 h 42"/>
                <a:gd name="T26" fmla="*/ 18 w 32"/>
                <a:gd name="T27" fmla="*/ 30 h 42"/>
                <a:gd name="T28" fmla="*/ 19 w 32"/>
                <a:gd name="T29" fmla="*/ 30 h 42"/>
                <a:gd name="T30" fmla="*/ 19 w 32"/>
                <a:gd name="T31" fmla="*/ 30 h 42"/>
                <a:gd name="T32" fmla="*/ 19 w 32"/>
                <a:gd name="T33" fmla="*/ 29 h 42"/>
                <a:gd name="T34" fmla="*/ 22 w 32"/>
                <a:gd name="T35" fmla="*/ 32 h 42"/>
                <a:gd name="T36" fmla="*/ 25 w 32"/>
                <a:gd name="T37" fmla="*/ 35 h 42"/>
                <a:gd name="T38" fmla="*/ 28 w 32"/>
                <a:gd name="T39" fmla="*/ 38 h 42"/>
                <a:gd name="T40" fmla="*/ 30 w 32"/>
                <a:gd name="T41" fmla="*/ 41 h 42"/>
                <a:gd name="T42" fmla="*/ 30 w 32"/>
                <a:gd name="T43" fmla="*/ 42 h 42"/>
                <a:gd name="T44" fmla="*/ 31 w 32"/>
                <a:gd name="T45" fmla="*/ 42 h 42"/>
                <a:gd name="T46" fmla="*/ 31 w 32"/>
                <a:gd name="T47" fmla="*/ 42 h 42"/>
                <a:gd name="T48" fmla="*/ 31 w 32"/>
                <a:gd name="T49" fmla="*/ 42 h 42"/>
                <a:gd name="T50" fmla="*/ 32 w 32"/>
                <a:gd name="T51" fmla="*/ 41 h 42"/>
                <a:gd name="T52" fmla="*/ 32 w 32"/>
                <a:gd name="T53" fmla="*/ 41 h 42"/>
                <a:gd name="T54" fmla="*/ 32 w 32"/>
                <a:gd name="T55" fmla="*/ 41 h 42"/>
                <a:gd name="T56" fmla="*/ 32 w 32"/>
                <a:gd name="T57" fmla="*/ 41 h 42"/>
                <a:gd name="T58" fmla="*/ 29 w 32"/>
                <a:gd name="T59" fmla="*/ 32 h 42"/>
                <a:gd name="T60" fmla="*/ 25 w 32"/>
                <a:gd name="T61" fmla="*/ 26 h 42"/>
                <a:gd name="T62" fmla="*/ 21 w 32"/>
                <a:gd name="T63" fmla="*/ 19 h 42"/>
                <a:gd name="T64" fmla="*/ 17 w 32"/>
                <a:gd name="T65" fmla="*/ 12 h 42"/>
                <a:gd name="T66" fmla="*/ 15 w 32"/>
                <a:gd name="T67" fmla="*/ 9 h 42"/>
                <a:gd name="T68" fmla="*/ 14 w 32"/>
                <a:gd name="T69" fmla="*/ 7 h 42"/>
                <a:gd name="T70" fmla="*/ 11 w 32"/>
                <a:gd name="T71" fmla="*/ 5 h 42"/>
                <a:gd name="T72" fmla="*/ 9 w 32"/>
                <a:gd name="T73" fmla="*/ 3 h 42"/>
                <a:gd name="T74" fmla="*/ 7 w 32"/>
                <a:gd name="T75" fmla="*/ 1 h 42"/>
                <a:gd name="T76" fmla="*/ 6 w 32"/>
                <a:gd name="T77" fmla="*/ 0 h 42"/>
                <a:gd name="T78" fmla="*/ 3 w 32"/>
                <a:gd name="T79" fmla="*/ 1 h 42"/>
                <a:gd name="T80" fmla="*/ 1 w 32"/>
                <a:gd name="T81" fmla="*/ 3 h 42"/>
                <a:gd name="T82" fmla="*/ 0 w 32"/>
                <a:gd name="T83" fmla="*/ 5 h 42"/>
                <a:gd name="T84" fmla="*/ 0 w 32"/>
                <a:gd name="T85" fmla="*/ 6 h 42"/>
                <a:gd name="T86" fmla="*/ 0 w 32"/>
                <a:gd name="T87" fmla="*/ 8 h 42"/>
                <a:gd name="T88" fmla="*/ 1 w 32"/>
                <a:gd name="T89" fmla="*/ 11 h 42"/>
                <a:gd name="T90" fmla="*/ 4 w 32"/>
                <a:gd name="T91" fmla="*/ 15 h 42"/>
                <a:gd name="T92" fmla="*/ 9 w 32"/>
                <a:gd name="T93" fmla="*/ 19 h 42"/>
                <a:gd name="T94" fmla="*/ 13 w 32"/>
                <a:gd name="T95" fmla="*/ 22 h 42"/>
                <a:gd name="T96" fmla="*/ 16 w 32"/>
                <a:gd name="T97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42">
                  <a:moveTo>
                    <a:pt x="16" y="26"/>
                  </a:moveTo>
                  <a:lnTo>
                    <a:pt x="15" y="27"/>
                  </a:lnTo>
                  <a:lnTo>
                    <a:pt x="15" y="27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4" y="29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22" y="32"/>
                  </a:lnTo>
                  <a:lnTo>
                    <a:pt x="25" y="35"/>
                  </a:lnTo>
                  <a:lnTo>
                    <a:pt x="28" y="38"/>
                  </a:lnTo>
                  <a:lnTo>
                    <a:pt x="30" y="41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29" y="32"/>
                  </a:lnTo>
                  <a:lnTo>
                    <a:pt x="25" y="26"/>
                  </a:lnTo>
                  <a:lnTo>
                    <a:pt x="21" y="19"/>
                  </a:lnTo>
                  <a:lnTo>
                    <a:pt x="17" y="12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9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9" y="19"/>
                  </a:lnTo>
                  <a:lnTo>
                    <a:pt x="13" y="22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7" name="Freeform 134"/>
            <p:cNvSpPr>
              <a:spLocks/>
            </p:cNvSpPr>
            <p:nvPr/>
          </p:nvSpPr>
          <p:spPr bwMode="auto">
            <a:xfrm rot="11610517">
              <a:off x="7775217" y="2623196"/>
              <a:ext cx="15875" cy="25400"/>
            </a:xfrm>
            <a:custGeom>
              <a:avLst/>
              <a:gdLst>
                <a:gd name="T0" fmla="*/ 21 w 21"/>
                <a:gd name="T1" fmla="*/ 31 h 32"/>
                <a:gd name="T2" fmla="*/ 18 w 21"/>
                <a:gd name="T3" fmla="*/ 23 h 32"/>
                <a:gd name="T4" fmla="*/ 15 w 21"/>
                <a:gd name="T5" fmla="*/ 14 h 32"/>
                <a:gd name="T6" fmla="*/ 11 w 21"/>
                <a:gd name="T7" fmla="*/ 7 h 32"/>
                <a:gd name="T8" fmla="*/ 4 w 21"/>
                <a:gd name="T9" fmla="*/ 1 h 32"/>
                <a:gd name="T10" fmla="*/ 3 w 21"/>
                <a:gd name="T11" fmla="*/ 0 h 32"/>
                <a:gd name="T12" fmla="*/ 3 w 21"/>
                <a:gd name="T13" fmla="*/ 0 h 32"/>
                <a:gd name="T14" fmla="*/ 2 w 21"/>
                <a:gd name="T15" fmla="*/ 0 h 32"/>
                <a:gd name="T16" fmla="*/ 1 w 21"/>
                <a:gd name="T17" fmla="*/ 1 h 32"/>
                <a:gd name="T18" fmla="*/ 0 w 21"/>
                <a:gd name="T19" fmla="*/ 2 h 32"/>
                <a:gd name="T20" fmla="*/ 0 w 21"/>
                <a:gd name="T21" fmla="*/ 2 h 32"/>
                <a:gd name="T22" fmla="*/ 0 w 21"/>
                <a:gd name="T23" fmla="*/ 4 h 32"/>
                <a:gd name="T24" fmla="*/ 1 w 21"/>
                <a:gd name="T25" fmla="*/ 5 h 32"/>
                <a:gd name="T26" fmla="*/ 2 w 21"/>
                <a:gd name="T27" fmla="*/ 9 h 32"/>
                <a:gd name="T28" fmla="*/ 6 w 21"/>
                <a:gd name="T29" fmla="*/ 13 h 32"/>
                <a:gd name="T30" fmla="*/ 8 w 21"/>
                <a:gd name="T31" fmla="*/ 16 h 32"/>
                <a:gd name="T32" fmla="*/ 11 w 21"/>
                <a:gd name="T33" fmla="*/ 20 h 32"/>
                <a:gd name="T34" fmla="*/ 14 w 21"/>
                <a:gd name="T35" fmla="*/ 23 h 32"/>
                <a:gd name="T36" fmla="*/ 16 w 21"/>
                <a:gd name="T37" fmla="*/ 25 h 32"/>
                <a:gd name="T38" fmla="*/ 17 w 21"/>
                <a:gd name="T39" fmla="*/ 29 h 32"/>
                <a:gd name="T40" fmla="*/ 19 w 21"/>
                <a:gd name="T41" fmla="*/ 32 h 32"/>
                <a:gd name="T42" fmla="*/ 19 w 21"/>
                <a:gd name="T43" fmla="*/ 32 h 32"/>
                <a:gd name="T44" fmla="*/ 19 w 21"/>
                <a:gd name="T45" fmla="*/ 32 h 32"/>
                <a:gd name="T46" fmla="*/ 19 w 21"/>
                <a:gd name="T47" fmla="*/ 32 h 32"/>
                <a:gd name="T48" fmla="*/ 21 w 21"/>
                <a:gd name="T49" fmla="*/ 32 h 32"/>
                <a:gd name="T50" fmla="*/ 21 w 21"/>
                <a:gd name="T51" fmla="*/ 32 h 32"/>
                <a:gd name="T52" fmla="*/ 21 w 21"/>
                <a:gd name="T53" fmla="*/ 32 h 32"/>
                <a:gd name="T54" fmla="*/ 21 w 21"/>
                <a:gd name="T55" fmla="*/ 32 h 32"/>
                <a:gd name="T56" fmla="*/ 21 w 21"/>
                <a:gd name="T57" fmla="*/ 31 h 32"/>
                <a:gd name="T58" fmla="*/ 21 w 21"/>
                <a:gd name="T59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32">
                  <a:moveTo>
                    <a:pt x="21" y="31"/>
                  </a:moveTo>
                  <a:lnTo>
                    <a:pt x="18" y="23"/>
                  </a:lnTo>
                  <a:lnTo>
                    <a:pt x="15" y="14"/>
                  </a:lnTo>
                  <a:lnTo>
                    <a:pt x="11" y="7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9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11" y="20"/>
                  </a:lnTo>
                  <a:lnTo>
                    <a:pt x="14" y="23"/>
                  </a:lnTo>
                  <a:lnTo>
                    <a:pt x="16" y="25"/>
                  </a:lnTo>
                  <a:lnTo>
                    <a:pt x="17" y="29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8" name="Freeform 135"/>
            <p:cNvSpPr>
              <a:spLocks/>
            </p:cNvSpPr>
            <p:nvPr/>
          </p:nvSpPr>
          <p:spPr bwMode="auto">
            <a:xfrm rot="11610517">
              <a:off x="7794267" y="2666058"/>
              <a:ext cx="4763" cy="17463"/>
            </a:xfrm>
            <a:custGeom>
              <a:avLst/>
              <a:gdLst>
                <a:gd name="T0" fmla="*/ 2 w 7"/>
                <a:gd name="T1" fmla="*/ 2 h 22"/>
                <a:gd name="T2" fmla="*/ 2 w 7"/>
                <a:gd name="T3" fmla="*/ 6 h 22"/>
                <a:gd name="T4" fmla="*/ 1 w 7"/>
                <a:gd name="T5" fmla="*/ 11 h 22"/>
                <a:gd name="T6" fmla="*/ 0 w 7"/>
                <a:gd name="T7" fmla="*/ 15 h 22"/>
                <a:gd name="T8" fmla="*/ 0 w 7"/>
                <a:gd name="T9" fmla="*/ 20 h 22"/>
                <a:gd name="T10" fmla="*/ 0 w 7"/>
                <a:gd name="T11" fmla="*/ 21 h 22"/>
                <a:gd name="T12" fmla="*/ 1 w 7"/>
                <a:gd name="T13" fmla="*/ 21 h 22"/>
                <a:gd name="T14" fmla="*/ 1 w 7"/>
                <a:gd name="T15" fmla="*/ 22 h 22"/>
                <a:gd name="T16" fmla="*/ 2 w 7"/>
                <a:gd name="T17" fmla="*/ 22 h 22"/>
                <a:gd name="T18" fmla="*/ 3 w 7"/>
                <a:gd name="T19" fmla="*/ 22 h 22"/>
                <a:gd name="T20" fmla="*/ 3 w 7"/>
                <a:gd name="T21" fmla="*/ 22 h 22"/>
                <a:gd name="T22" fmla="*/ 5 w 7"/>
                <a:gd name="T23" fmla="*/ 21 h 22"/>
                <a:gd name="T24" fmla="*/ 5 w 7"/>
                <a:gd name="T25" fmla="*/ 20 h 22"/>
                <a:gd name="T26" fmla="*/ 6 w 7"/>
                <a:gd name="T27" fmla="*/ 15 h 22"/>
                <a:gd name="T28" fmla="*/ 7 w 7"/>
                <a:gd name="T29" fmla="*/ 11 h 22"/>
                <a:gd name="T30" fmla="*/ 6 w 7"/>
                <a:gd name="T31" fmla="*/ 6 h 22"/>
                <a:gd name="T32" fmla="*/ 5 w 7"/>
                <a:gd name="T33" fmla="*/ 2 h 22"/>
                <a:gd name="T34" fmla="*/ 5 w 7"/>
                <a:gd name="T35" fmla="*/ 0 h 22"/>
                <a:gd name="T36" fmla="*/ 5 w 7"/>
                <a:gd name="T37" fmla="*/ 0 h 22"/>
                <a:gd name="T38" fmla="*/ 5 w 7"/>
                <a:gd name="T39" fmla="*/ 0 h 22"/>
                <a:gd name="T40" fmla="*/ 3 w 7"/>
                <a:gd name="T41" fmla="*/ 0 h 22"/>
                <a:gd name="T42" fmla="*/ 3 w 7"/>
                <a:gd name="T43" fmla="*/ 0 h 22"/>
                <a:gd name="T44" fmla="*/ 3 w 7"/>
                <a:gd name="T45" fmla="*/ 0 h 22"/>
                <a:gd name="T46" fmla="*/ 2 w 7"/>
                <a:gd name="T47" fmla="*/ 2 h 22"/>
                <a:gd name="T48" fmla="*/ 2 w 7"/>
                <a:gd name="T49" fmla="*/ 2 h 22"/>
                <a:gd name="T50" fmla="*/ 2 w 7"/>
                <a:gd name="T5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22">
                  <a:moveTo>
                    <a:pt x="2" y="2"/>
                  </a:moveTo>
                  <a:lnTo>
                    <a:pt x="2" y="6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15"/>
                  </a:lnTo>
                  <a:lnTo>
                    <a:pt x="7" y="11"/>
                  </a:lnTo>
                  <a:lnTo>
                    <a:pt x="6" y="6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9" name="Freeform 136"/>
            <p:cNvSpPr>
              <a:spLocks/>
            </p:cNvSpPr>
            <p:nvPr/>
          </p:nvSpPr>
          <p:spPr bwMode="auto">
            <a:xfrm rot="11610517">
              <a:off x="7700605" y="2667646"/>
              <a:ext cx="11113" cy="42863"/>
            </a:xfrm>
            <a:custGeom>
              <a:avLst/>
              <a:gdLst>
                <a:gd name="T0" fmla="*/ 12 w 12"/>
                <a:gd name="T1" fmla="*/ 53 h 54"/>
                <a:gd name="T2" fmla="*/ 11 w 12"/>
                <a:gd name="T3" fmla="*/ 48 h 54"/>
                <a:gd name="T4" fmla="*/ 10 w 12"/>
                <a:gd name="T5" fmla="*/ 44 h 54"/>
                <a:gd name="T6" fmla="*/ 8 w 12"/>
                <a:gd name="T7" fmla="*/ 39 h 54"/>
                <a:gd name="T8" fmla="*/ 6 w 12"/>
                <a:gd name="T9" fmla="*/ 34 h 54"/>
                <a:gd name="T10" fmla="*/ 5 w 12"/>
                <a:gd name="T11" fmla="*/ 26 h 54"/>
                <a:gd name="T12" fmla="*/ 6 w 12"/>
                <a:gd name="T13" fmla="*/ 18 h 54"/>
                <a:gd name="T14" fmla="*/ 6 w 12"/>
                <a:gd name="T15" fmla="*/ 10 h 54"/>
                <a:gd name="T16" fmla="*/ 6 w 12"/>
                <a:gd name="T17" fmla="*/ 2 h 54"/>
                <a:gd name="T18" fmla="*/ 6 w 12"/>
                <a:gd name="T19" fmla="*/ 1 h 54"/>
                <a:gd name="T20" fmla="*/ 5 w 12"/>
                <a:gd name="T21" fmla="*/ 1 h 54"/>
                <a:gd name="T22" fmla="*/ 5 w 12"/>
                <a:gd name="T23" fmla="*/ 0 h 54"/>
                <a:gd name="T24" fmla="*/ 4 w 12"/>
                <a:gd name="T25" fmla="*/ 0 h 54"/>
                <a:gd name="T26" fmla="*/ 3 w 12"/>
                <a:gd name="T27" fmla="*/ 0 h 54"/>
                <a:gd name="T28" fmla="*/ 2 w 12"/>
                <a:gd name="T29" fmla="*/ 1 h 54"/>
                <a:gd name="T30" fmla="*/ 1 w 12"/>
                <a:gd name="T31" fmla="*/ 1 h 54"/>
                <a:gd name="T32" fmla="*/ 1 w 12"/>
                <a:gd name="T33" fmla="*/ 2 h 54"/>
                <a:gd name="T34" fmla="*/ 0 w 12"/>
                <a:gd name="T35" fmla="*/ 15 h 54"/>
                <a:gd name="T36" fmla="*/ 2 w 12"/>
                <a:gd name="T37" fmla="*/ 29 h 54"/>
                <a:gd name="T38" fmla="*/ 5 w 12"/>
                <a:gd name="T39" fmla="*/ 41 h 54"/>
                <a:gd name="T40" fmla="*/ 11 w 12"/>
                <a:gd name="T41" fmla="*/ 54 h 54"/>
                <a:gd name="T42" fmla="*/ 11 w 12"/>
                <a:gd name="T43" fmla="*/ 54 h 54"/>
                <a:gd name="T44" fmla="*/ 12 w 12"/>
                <a:gd name="T45" fmla="*/ 54 h 54"/>
                <a:gd name="T46" fmla="*/ 12 w 12"/>
                <a:gd name="T47" fmla="*/ 54 h 54"/>
                <a:gd name="T48" fmla="*/ 12 w 12"/>
                <a:gd name="T49" fmla="*/ 54 h 54"/>
                <a:gd name="T50" fmla="*/ 12 w 12"/>
                <a:gd name="T51" fmla="*/ 54 h 54"/>
                <a:gd name="T52" fmla="*/ 12 w 12"/>
                <a:gd name="T53" fmla="*/ 54 h 54"/>
                <a:gd name="T54" fmla="*/ 12 w 12"/>
                <a:gd name="T55" fmla="*/ 54 h 54"/>
                <a:gd name="T56" fmla="*/ 12 w 12"/>
                <a:gd name="T57" fmla="*/ 53 h 54"/>
                <a:gd name="T58" fmla="*/ 12 w 12"/>
                <a:gd name="T5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54">
                  <a:moveTo>
                    <a:pt x="12" y="53"/>
                  </a:moveTo>
                  <a:lnTo>
                    <a:pt x="11" y="48"/>
                  </a:lnTo>
                  <a:lnTo>
                    <a:pt x="10" y="44"/>
                  </a:lnTo>
                  <a:lnTo>
                    <a:pt x="8" y="39"/>
                  </a:lnTo>
                  <a:lnTo>
                    <a:pt x="6" y="34"/>
                  </a:lnTo>
                  <a:lnTo>
                    <a:pt x="5" y="26"/>
                  </a:lnTo>
                  <a:lnTo>
                    <a:pt x="6" y="18"/>
                  </a:lnTo>
                  <a:lnTo>
                    <a:pt x="6" y="10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15"/>
                  </a:lnTo>
                  <a:lnTo>
                    <a:pt x="2" y="29"/>
                  </a:lnTo>
                  <a:lnTo>
                    <a:pt x="5" y="41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0" name="Freeform 138"/>
            <p:cNvSpPr>
              <a:spLocks/>
            </p:cNvSpPr>
            <p:nvPr/>
          </p:nvSpPr>
          <p:spPr bwMode="auto">
            <a:xfrm rot="11610517">
              <a:off x="7708542" y="2643833"/>
              <a:ext cx="28575" cy="14288"/>
            </a:xfrm>
            <a:custGeom>
              <a:avLst/>
              <a:gdLst>
                <a:gd name="T0" fmla="*/ 1 w 37"/>
                <a:gd name="T1" fmla="*/ 17 h 18"/>
                <a:gd name="T2" fmla="*/ 8 w 37"/>
                <a:gd name="T3" fmla="*/ 12 h 18"/>
                <a:gd name="T4" fmla="*/ 16 w 37"/>
                <a:gd name="T5" fmla="*/ 10 h 18"/>
                <a:gd name="T6" fmla="*/ 24 w 37"/>
                <a:gd name="T7" fmla="*/ 10 h 18"/>
                <a:gd name="T8" fmla="*/ 32 w 37"/>
                <a:gd name="T9" fmla="*/ 9 h 18"/>
                <a:gd name="T10" fmla="*/ 32 w 37"/>
                <a:gd name="T11" fmla="*/ 9 h 18"/>
                <a:gd name="T12" fmla="*/ 33 w 37"/>
                <a:gd name="T13" fmla="*/ 8 h 18"/>
                <a:gd name="T14" fmla="*/ 33 w 37"/>
                <a:gd name="T15" fmla="*/ 8 h 18"/>
                <a:gd name="T16" fmla="*/ 33 w 37"/>
                <a:gd name="T17" fmla="*/ 8 h 18"/>
                <a:gd name="T18" fmla="*/ 34 w 37"/>
                <a:gd name="T19" fmla="*/ 8 h 18"/>
                <a:gd name="T20" fmla="*/ 35 w 37"/>
                <a:gd name="T21" fmla="*/ 7 h 18"/>
                <a:gd name="T22" fmla="*/ 37 w 37"/>
                <a:gd name="T23" fmla="*/ 5 h 18"/>
                <a:gd name="T24" fmla="*/ 37 w 37"/>
                <a:gd name="T25" fmla="*/ 4 h 18"/>
                <a:gd name="T26" fmla="*/ 37 w 37"/>
                <a:gd name="T27" fmla="*/ 3 h 18"/>
                <a:gd name="T28" fmla="*/ 35 w 37"/>
                <a:gd name="T29" fmla="*/ 2 h 18"/>
                <a:gd name="T30" fmla="*/ 34 w 37"/>
                <a:gd name="T31" fmla="*/ 1 h 18"/>
                <a:gd name="T32" fmla="*/ 33 w 37"/>
                <a:gd name="T33" fmla="*/ 1 h 18"/>
                <a:gd name="T34" fmla="*/ 33 w 37"/>
                <a:gd name="T35" fmla="*/ 0 h 18"/>
                <a:gd name="T36" fmla="*/ 32 w 37"/>
                <a:gd name="T37" fmla="*/ 0 h 18"/>
                <a:gd name="T38" fmla="*/ 32 w 37"/>
                <a:gd name="T39" fmla="*/ 0 h 18"/>
                <a:gd name="T40" fmla="*/ 31 w 37"/>
                <a:gd name="T41" fmla="*/ 0 h 18"/>
                <a:gd name="T42" fmla="*/ 22 w 37"/>
                <a:gd name="T43" fmla="*/ 1 h 18"/>
                <a:gd name="T44" fmla="*/ 14 w 37"/>
                <a:gd name="T45" fmla="*/ 4 h 18"/>
                <a:gd name="T46" fmla="*/ 6 w 37"/>
                <a:gd name="T47" fmla="*/ 9 h 18"/>
                <a:gd name="T48" fmla="*/ 0 w 37"/>
                <a:gd name="T49" fmla="*/ 16 h 18"/>
                <a:gd name="T50" fmla="*/ 0 w 37"/>
                <a:gd name="T51" fmla="*/ 17 h 18"/>
                <a:gd name="T52" fmla="*/ 0 w 37"/>
                <a:gd name="T53" fmla="*/ 17 h 18"/>
                <a:gd name="T54" fmla="*/ 0 w 37"/>
                <a:gd name="T55" fmla="*/ 17 h 18"/>
                <a:gd name="T56" fmla="*/ 0 w 37"/>
                <a:gd name="T57" fmla="*/ 17 h 18"/>
                <a:gd name="T58" fmla="*/ 0 w 37"/>
                <a:gd name="T59" fmla="*/ 18 h 18"/>
                <a:gd name="T60" fmla="*/ 1 w 37"/>
                <a:gd name="T61" fmla="*/ 18 h 18"/>
                <a:gd name="T62" fmla="*/ 1 w 37"/>
                <a:gd name="T63" fmla="*/ 18 h 18"/>
                <a:gd name="T64" fmla="*/ 1 w 37"/>
                <a:gd name="T65" fmla="*/ 17 h 18"/>
                <a:gd name="T66" fmla="*/ 1 w 37"/>
                <a:gd name="T67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18">
                  <a:moveTo>
                    <a:pt x="1" y="17"/>
                  </a:moveTo>
                  <a:lnTo>
                    <a:pt x="8" y="12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2" y="1"/>
                  </a:lnTo>
                  <a:lnTo>
                    <a:pt x="14" y="4"/>
                  </a:lnTo>
                  <a:lnTo>
                    <a:pt x="6" y="9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1" name="Freeform 139"/>
            <p:cNvSpPr>
              <a:spLocks/>
            </p:cNvSpPr>
            <p:nvPr/>
          </p:nvSpPr>
          <p:spPr bwMode="auto">
            <a:xfrm rot="11610517">
              <a:off x="7691080" y="2677171"/>
              <a:ext cx="4763" cy="20638"/>
            </a:xfrm>
            <a:custGeom>
              <a:avLst/>
              <a:gdLst>
                <a:gd name="T0" fmla="*/ 7 w 7"/>
                <a:gd name="T1" fmla="*/ 25 h 27"/>
                <a:gd name="T2" fmla="*/ 4 w 7"/>
                <a:gd name="T3" fmla="*/ 20 h 27"/>
                <a:gd name="T4" fmla="*/ 4 w 7"/>
                <a:gd name="T5" fmla="*/ 14 h 27"/>
                <a:gd name="T6" fmla="*/ 3 w 7"/>
                <a:gd name="T7" fmla="*/ 7 h 27"/>
                <a:gd name="T8" fmla="*/ 3 w 7"/>
                <a:gd name="T9" fmla="*/ 1 h 27"/>
                <a:gd name="T10" fmla="*/ 3 w 7"/>
                <a:gd name="T11" fmla="*/ 0 h 27"/>
                <a:gd name="T12" fmla="*/ 3 w 7"/>
                <a:gd name="T13" fmla="*/ 0 h 27"/>
                <a:gd name="T14" fmla="*/ 3 w 7"/>
                <a:gd name="T15" fmla="*/ 0 h 27"/>
                <a:gd name="T16" fmla="*/ 2 w 7"/>
                <a:gd name="T17" fmla="*/ 0 h 27"/>
                <a:gd name="T18" fmla="*/ 1 w 7"/>
                <a:gd name="T19" fmla="*/ 0 h 27"/>
                <a:gd name="T20" fmla="*/ 1 w 7"/>
                <a:gd name="T21" fmla="*/ 0 h 27"/>
                <a:gd name="T22" fmla="*/ 0 w 7"/>
                <a:gd name="T23" fmla="*/ 0 h 27"/>
                <a:gd name="T24" fmla="*/ 0 w 7"/>
                <a:gd name="T25" fmla="*/ 1 h 27"/>
                <a:gd name="T26" fmla="*/ 0 w 7"/>
                <a:gd name="T27" fmla="*/ 8 h 27"/>
                <a:gd name="T28" fmla="*/ 0 w 7"/>
                <a:gd name="T29" fmla="*/ 15 h 27"/>
                <a:gd name="T30" fmla="*/ 2 w 7"/>
                <a:gd name="T31" fmla="*/ 21 h 27"/>
                <a:gd name="T32" fmla="*/ 6 w 7"/>
                <a:gd name="T33" fmla="*/ 27 h 27"/>
                <a:gd name="T34" fmla="*/ 6 w 7"/>
                <a:gd name="T35" fmla="*/ 27 h 27"/>
                <a:gd name="T36" fmla="*/ 6 w 7"/>
                <a:gd name="T37" fmla="*/ 27 h 27"/>
                <a:gd name="T38" fmla="*/ 6 w 7"/>
                <a:gd name="T39" fmla="*/ 27 h 27"/>
                <a:gd name="T40" fmla="*/ 7 w 7"/>
                <a:gd name="T41" fmla="*/ 27 h 27"/>
                <a:gd name="T42" fmla="*/ 7 w 7"/>
                <a:gd name="T43" fmla="*/ 27 h 27"/>
                <a:gd name="T44" fmla="*/ 7 w 7"/>
                <a:gd name="T45" fmla="*/ 25 h 27"/>
                <a:gd name="T46" fmla="*/ 7 w 7"/>
                <a:gd name="T47" fmla="*/ 25 h 27"/>
                <a:gd name="T48" fmla="*/ 7 w 7"/>
                <a:gd name="T49" fmla="*/ 25 h 27"/>
                <a:gd name="T50" fmla="*/ 7 w 7"/>
                <a:gd name="T5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" h="27">
                  <a:moveTo>
                    <a:pt x="7" y="25"/>
                  </a:moveTo>
                  <a:lnTo>
                    <a:pt x="4" y="20"/>
                  </a:lnTo>
                  <a:lnTo>
                    <a:pt x="4" y="14"/>
                  </a:lnTo>
                  <a:lnTo>
                    <a:pt x="3" y="7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21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2" name="Freeform 140"/>
            <p:cNvSpPr>
              <a:spLocks/>
            </p:cNvSpPr>
            <p:nvPr/>
          </p:nvSpPr>
          <p:spPr bwMode="auto">
            <a:xfrm rot="11610517">
              <a:off x="7678380" y="2678758"/>
              <a:ext cx="11113" cy="34925"/>
            </a:xfrm>
            <a:custGeom>
              <a:avLst/>
              <a:gdLst>
                <a:gd name="T0" fmla="*/ 13 w 13"/>
                <a:gd name="T1" fmla="*/ 43 h 44"/>
                <a:gd name="T2" fmla="*/ 9 w 13"/>
                <a:gd name="T3" fmla="*/ 34 h 44"/>
                <a:gd name="T4" fmla="*/ 7 w 13"/>
                <a:gd name="T5" fmla="*/ 23 h 44"/>
                <a:gd name="T6" fmla="*/ 6 w 13"/>
                <a:gd name="T7" fmla="*/ 13 h 44"/>
                <a:gd name="T8" fmla="*/ 6 w 13"/>
                <a:gd name="T9" fmla="*/ 3 h 44"/>
                <a:gd name="T10" fmla="*/ 6 w 13"/>
                <a:gd name="T11" fmla="*/ 2 h 44"/>
                <a:gd name="T12" fmla="*/ 4 w 13"/>
                <a:gd name="T13" fmla="*/ 2 h 44"/>
                <a:gd name="T14" fmla="*/ 4 w 13"/>
                <a:gd name="T15" fmla="*/ 0 h 44"/>
                <a:gd name="T16" fmla="*/ 3 w 13"/>
                <a:gd name="T17" fmla="*/ 0 h 44"/>
                <a:gd name="T18" fmla="*/ 2 w 13"/>
                <a:gd name="T19" fmla="*/ 0 h 44"/>
                <a:gd name="T20" fmla="*/ 2 w 13"/>
                <a:gd name="T21" fmla="*/ 2 h 44"/>
                <a:gd name="T22" fmla="*/ 1 w 13"/>
                <a:gd name="T23" fmla="*/ 2 h 44"/>
                <a:gd name="T24" fmla="*/ 1 w 13"/>
                <a:gd name="T25" fmla="*/ 3 h 44"/>
                <a:gd name="T26" fmla="*/ 0 w 13"/>
                <a:gd name="T27" fmla="*/ 14 h 44"/>
                <a:gd name="T28" fmla="*/ 2 w 13"/>
                <a:gd name="T29" fmla="*/ 25 h 44"/>
                <a:gd name="T30" fmla="*/ 6 w 13"/>
                <a:gd name="T31" fmla="*/ 35 h 44"/>
                <a:gd name="T32" fmla="*/ 11 w 13"/>
                <a:gd name="T33" fmla="*/ 44 h 44"/>
                <a:gd name="T34" fmla="*/ 11 w 13"/>
                <a:gd name="T35" fmla="*/ 44 h 44"/>
                <a:gd name="T36" fmla="*/ 11 w 13"/>
                <a:gd name="T37" fmla="*/ 44 h 44"/>
                <a:gd name="T38" fmla="*/ 11 w 13"/>
                <a:gd name="T39" fmla="*/ 44 h 44"/>
                <a:gd name="T40" fmla="*/ 11 w 13"/>
                <a:gd name="T41" fmla="*/ 44 h 44"/>
                <a:gd name="T42" fmla="*/ 13 w 13"/>
                <a:gd name="T43" fmla="*/ 44 h 44"/>
                <a:gd name="T44" fmla="*/ 13 w 13"/>
                <a:gd name="T45" fmla="*/ 44 h 44"/>
                <a:gd name="T46" fmla="*/ 13 w 13"/>
                <a:gd name="T47" fmla="*/ 44 h 44"/>
                <a:gd name="T48" fmla="*/ 13 w 13"/>
                <a:gd name="T49" fmla="*/ 43 h 44"/>
                <a:gd name="T50" fmla="*/ 13 w 13"/>
                <a:gd name="T51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44">
                  <a:moveTo>
                    <a:pt x="13" y="43"/>
                  </a:moveTo>
                  <a:lnTo>
                    <a:pt x="9" y="34"/>
                  </a:lnTo>
                  <a:lnTo>
                    <a:pt x="7" y="23"/>
                  </a:lnTo>
                  <a:lnTo>
                    <a:pt x="6" y="13"/>
                  </a:lnTo>
                  <a:lnTo>
                    <a:pt x="6" y="3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14"/>
                  </a:lnTo>
                  <a:lnTo>
                    <a:pt x="2" y="25"/>
                  </a:lnTo>
                  <a:lnTo>
                    <a:pt x="6" y="35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73" name="Gruppo 172"/>
            <p:cNvGrpSpPr/>
            <p:nvPr/>
          </p:nvGrpSpPr>
          <p:grpSpPr>
            <a:xfrm rot="7612185">
              <a:off x="7444920" y="2717780"/>
              <a:ext cx="201106" cy="263525"/>
              <a:chOff x="7400925" y="2978150"/>
              <a:chExt cx="223838" cy="263525"/>
            </a:xfrm>
          </p:grpSpPr>
          <p:sp>
            <p:nvSpPr>
              <p:cNvPr id="174" name="Freeform 111"/>
              <p:cNvSpPr>
                <a:spLocks/>
              </p:cNvSpPr>
              <p:nvPr/>
            </p:nvSpPr>
            <p:spPr bwMode="auto">
              <a:xfrm>
                <a:off x="7400925" y="2978150"/>
                <a:ext cx="223838" cy="263525"/>
              </a:xfrm>
              <a:custGeom>
                <a:avLst/>
                <a:gdLst>
                  <a:gd name="T0" fmla="*/ 207 w 281"/>
                  <a:gd name="T1" fmla="*/ 312 h 330"/>
                  <a:gd name="T2" fmla="*/ 186 w 281"/>
                  <a:gd name="T3" fmla="*/ 322 h 330"/>
                  <a:gd name="T4" fmla="*/ 167 w 281"/>
                  <a:gd name="T5" fmla="*/ 330 h 330"/>
                  <a:gd name="T6" fmla="*/ 146 w 281"/>
                  <a:gd name="T7" fmla="*/ 328 h 330"/>
                  <a:gd name="T8" fmla="*/ 128 w 281"/>
                  <a:gd name="T9" fmla="*/ 315 h 330"/>
                  <a:gd name="T10" fmla="*/ 118 w 281"/>
                  <a:gd name="T11" fmla="*/ 297 h 330"/>
                  <a:gd name="T12" fmla="*/ 113 w 281"/>
                  <a:gd name="T13" fmla="*/ 298 h 330"/>
                  <a:gd name="T14" fmla="*/ 102 w 281"/>
                  <a:gd name="T15" fmla="*/ 300 h 330"/>
                  <a:gd name="T16" fmla="*/ 87 w 281"/>
                  <a:gd name="T17" fmla="*/ 288 h 330"/>
                  <a:gd name="T18" fmla="*/ 73 w 281"/>
                  <a:gd name="T19" fmla="*/ 262 h 330"/>
                  <a:gd name="T20" fmla="*/ 64 w 281"/>
                  <a:gd name="T21" fmla="*/ 251 h 330"/>
                  <a:gd name="T22" fmla="*/ 61 w 281"/>
                  <a:gd name="T23" fmla="*/ 250 h 330"/>
                  <a:gd name="T24" fmla="*/ 49 w 281"/>
                  <a:gd name="T25" fmla="*/ 241 h 330"/>
                  <a:gd name="T26" fmla="*/ 30 w 281"/>
                  <a:gd name="T27" fmla="*/ 222 h 330"/>
                  <a:gd name="T28" fmla="*/ 17 w 281"/>
                  <a:gd name="T29" fmla="*/ 187 h 330"/>
                  <a:gd name="T30" fmla="*/ 3 w 281"/>
                  <a:gd name="T31" fmla="*/ 145 h 330"/>
                  <a:gd name="T32" fmla="*/ 0 w 281"/>
                  <a:gd name="T33" fmla="*/ 108 h 330"/>
                  <a:gd name="T34" fmla="*/ 4 w 281"/>
                  <a:gd name="T35" fmla="*/ 84 h 330"/>
                  <a:gd name="T36" fmla="*/ 15 w 281"/>
                  <a:gd name="T37" fmla="*/ 61 h 330"/>
                  <a:gd name="T38" fmla="*/ 30 w 281"/>
                  <a:gd name="T39" fmla="*/ 41 h 330"/>
                  <a:gd name="T40" fmla="*/ 43 w 281"/>
                  <a:gd name="T41" fmla="*/ 27 h 330"/>
                  <a:gd name="T42" fmla="*/ 54 w 281"/>
                  <a:gd name="T43" fmla="*/ 21 h 330"/>
                  <a:gd name="T44" fmla="*/ 65 w 281"/>
                  <a:gd name="T45" fmla="*/ 16 h 330"/>
                  <a:gd name="T46" fmla="*/ 77 w 281"/>
                  <a:gd name="T47" fmla="*/ 12 h 330"/>
                  <a:gd name="T48" fmla="*/ 92 w 281"/>
                  <a:gd name="T49" fmla="*/ 8 h 330"/>
                  <a:gd name="T50" fmla="*/ 109 w 281"/>
                  <a:gd name="T51" fmla="*/ 2 h 330"/>
                  <a:gd name="T52" fmla="*/ 124 w 281"/>
                  <a:gd name="T53" fmla="*/ 0 h 330"/>
                  <a:gd name="T54" fmla="*/ 138 w 281"/>
                  <a:gd name="T55" fmla="*/ 2 h 330"/>
                  <a:gd name="T56" fmla="*/ 148 w 281"/>
                  <a:gd name="T57" fmla="*/ 9 h 330"/>
                  <a:gd name="T58" fmla="*/ 159 w 281"/>
                  <a:gd name="T59" fmla="*/ 15 h 330"/>
                  <a:gd name="T60" fmla="*/ 169 w 281"/>
                  <a:gd name="T61" fmla="*/ 19 h 330"/>
                  <a:gd name="T62" fmla="*/ 178 w 281"/>
                  <a:gd name="T63" fmla="*/ 24 h 330"/>
                  <a:gd name="T64" fmla="*/ 194 w 281"/>
                  <a:gd name="T65" fmla="*/ 34 h 330"/>
                  <a:gd name="T66" fmla="*/ 217 w 281"/>
                  <a:gd name="T67" fmla="*/ 61 h 330"/>
                  <a:gd name="T68" fmla="*/ 239 w 281"/>
                  <a:gd name="T69" fmla="*/ 92 h 330"/>
                  <a:gd name="T70" fmla="*/ 255 w 281"/>
                  <a:gd name="T71" fmla="*/ 116 h 330"/>
                  <a:gd name="T72" fmla="*/ 267 w 281"/>
                  <a:gd name="T73" fmla="*/ 141 h 330"/>
                  <a:gd name="T74" fmla="*/ 276 w 281"/>
                  <a:gd name="T75" fmla="*/ 183 h 330"/>
                  <a:gd name="T76" fmla="*/ 281 w 281"/>
                  <a:gd name="T77" fmla="*/ 218 h 330"/>
                  <a:gd name="T78" fmla="*/ 277 w 281"/>
                  <a:gd name="T79" fmla="*/ 248 h 330"/>
                  <a:gd name="T80" fmla="*/ 262 w 281"/>
                  <a:gd name="T81" fmla="*/ 266 h 330"/>
                  <a:gd name="T82" fmla="*/ 251 w 281"/>
                  <a:gd name="T83" fmla="*/ 271 h 330"/>
                  <a:gd name="T84" fmla="*/ 238 w 281"/>
                  <a:gd name="T85" fmla="*/ 265 h 330"/>
                  <a:gd name="T86" fmla="*/ 230 w 281"/>
                  <a:gd name="T87" fmla="*/ 270 h 330"/>
                  <a:gd name="T88" fmla="*/ 232 w 281"/>
                  <a:gd name="T89" fmla="*/ 281 h 330"/>
                  <a:gd name="T90" fmla="*/ 227 w 281"/>
                  <a:gd name="T91" fmla="*/ 284 h 330"/>
                  <a:gd name="T92" fmla="*/ 227 w 281"/>
                  <a:gd name="T93" fmla="*/ 290 h 330"/>
                  <a:gd name="T94" fmla="*/ 227 w 281"/>
                  <a:gd name="T95" fmla="*/ 298 h 330"/>
                  <a:gd name="T96" fmla="*/ 223 w 281"/>
                  <a:gd name="T97" fmla="*/ 303 h 330"/>
                  <a:gd name="T98" fmla="*/ 220 w 281"/>
                  <a:gd name="T99" fmla="*/ 30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1" h="330">
                    <a:moveTo>
                      <a:pt x="216" y="307"/>
                    </a:moveTo>
                    <a:lnTo>
                      <a:pt x="207" y="312"/>
                    </a:lnTo>
                    <a:lnTo>
                      <a:pt x="197" y="318"/>
                    </a:lnTo>
                    <a:lnTo>
                      <a:pt x="186" y="322"/>
                    </a:lnTo>
                    <a:lnTo>
                      <a:pt x="177" y="327"/>
                    </a:lnTo>
                    <a:lnTo>
                      <a:pt x="167" y="330"/>
                    </a:lnTo>
                    <a:lnTo>
                      <a:pt x="156" y="330"/>
                    </a:lnTo>
                    <a:lnTo>
                      <a:pt x="146" y="328"/>
                    </a:lnTo>
                    <a:lnTo>
                      <a:pt x="137" y="323"/>
                    </a:lnTo>
                    <a:lnTo>
                      <a:pt x="128" y="315"/>
                    </a:lnTo>
                    <a:lnTo>
                      <a:pt x="122" y="305"/>
                    </a:lnTo>
                    <a:lnTo>
                      <a:pt x="118" y="297"/>
                    </a:lnTo>
                    <a:lnTo>
                      <a:pt x="116" y="294"/>
                    </a:lnTo>
                    <a:lnTo>
                      <a:pt x="113" y="298"/>
                    </a:lnTo>
                    <a:lnTo>
                      <a:pt x="108" y="300"/>
                    </a:lnTo>
                    <a:lnTo>
                      <a:pt x="102" y="300"/>
                    </a:lnTo>
                    <a:lnTo>
                      <a:pt x="98" y="298"/>
                    </a:lnTo>
                    <a:lnTo>
                      <a:pt x="87" y="288"/>
                    </a:lnTo>
                    <a:lnTo>
                      <a:pt x="80" y="276"/>
                    </a:lnTo>
                    <a:lnTo>
                      <a:pt x="73" y="262"/>
                    </a:lnTo>
                    <a:lnTo>
                      <a:pt x="65" y="251"/>
                    </a:lnTo>
                    <a:lnTo>
                      <a:pt x="64" y="251"/>
                    </a:lnTo>
                    <a:lnTo>
                      <a:pt x="63" y="250"/>
                    </a:lnTo>
                    <a:lnTo>
                      <a:pt x="61" y="250"/>
                    </a:lnTo>
                    <a:lnTo>
                      <a:pt x="58" y="248"/>
                    </a:lnTo>
                    <a:lnTo>
                      <a:pt x="49" y="241"/>
                    </a:lnTo>
                    <a:lnTo>
                      <a:pt x="39" y="232"/>
                    </a:lnTo>
                    <a:lnTo>
                      <a:pt x="30" y="222"/>
                    </a:lnTo>
                    <a:lnTo>
                      <a:pt x="25" y="210"/>
                    </a:lnTo>
                    <a:lnTo>
                      <a:pt x="17" y="187"/>
                    </a:lnTo>
                    <a:lnTo>
                      <a:pt x="10" y="167"/>
                    </a:lnTo>
                    <a:lnTo>
                      <a:pt x="3" y="145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1" y="95"/>
                    </a:lnTo>
                    <a:lnTo>
                      <a:pt x="4" y="84"/>
                    </a:lnTo>
                    <a:lnTo>
                      <a:pt x="9" y="72"/>
                    </a:lnTo>
                    <a:lnTo>
                      <a:pt x="15" y="61"/>
                    </a:lnTo>
                    <a:lnTo>
                      <a:pt x="22" y="50"/>
                    </a:lnTo>
                    <a:lnTo>
                      <a:pt x="30" y="41"/>
                    </a:lnTo>
                    <a:lnTo>
                      <a:pt x="39" y="32"/>
                    </a:lnTo>
                    <a:lnTo>
                      <a:pt x="43" y="27"/>
                    </a:lnTo>
                    <a:lnTo>
                      <a:pt x="49" y="24"/>
                    </a:lnTo>
                    <a:lnTo>
                      <a:pt x="54" y="21"/>
                    </a:lnTo>
                    <a:lnTo>
                      <a:pt x="60" y="18"/>
                    </a:lnTo>
                    <a:lnTo>
                      <a:pt x="65" y="16"/>
                    </a:lnTo>
                    <a:lnTo>
                      <a:pt x="71" y="13"/>
                    </a:lnTo>
                    <a:lnTo>
                      <a:pt x="77" y="12"/>
                    </a:lnTo>
                    <a:lnTo>
                      <a:pt x="84" y="10"/>
                    </a:lnTo>
                    <a:lnTo>
                      <a:pt x="92" y="8"/>
                    </a:lnTo>
                    <a:lnTo>
                      <a:pt x="101" y="5"/>
                    </a:lnTo>
                    <a:lnTo>
                      <a:pt x="109" y="2"/>
                    </a:lnTo>
                    <a:lnTo>
                      <a:pt x="116" y="1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2"/>
                    </a:lnTo>
                    <a:lnTo>
                      <a:pt x="145" y="6"/>
                    </a:lnTo>
                    <a:lnTo>
                      <a:pt x="148" y="9"/>
                    </a:lnTo>
                    <a:lnTo>
                      <a:pt x="153" y="12"/>
                    </a:lnTo>
                    <a:lnTo>
                      <a:pt x="159" y="15"/>
                    </a:lnTo>
                    <a:lnTo>
                      <a:pt x="163" y="17"/>
                    </a:lnTo>
                    <a:lnTo>
                      <a:pt x="169" y="19"/>
                    </a:lnTo>
                    <a:lnTo>
                      <a:pt x="174" y="21"/>
                    </a:lnTo>
                    <a:lnTo>
                      <a:pt x="178" y="24"/>
                    </a:lnTo>
                    <a:lnTo>
                      <a:pt x="183" y="26"/>
                    </a:lnTo>
                    <a:lnTo>
                      <a:pt x="194" y="34"/>
                    </a:lnTo>
                    <a:lnTo>
                      <a:pt x="206" y="47"/>
                    </a:lnTo>
                    <a:lnTo>
                      <a:pt x="217" y="61"/>
                    </a:lnTo>
                    <a:lnTo>
                      <a:pt x="229" y="77"/>
                    </a:lnTo>
                    <a:lnTo>
                      <a:pt x="239" y="92"/>
                    </a:lnTo>
                    <a:lnTo>
                      <a:pt x="249" y="106"/>
                    </a:lnTo>
                    <a:lnTo>
                      <a:pt x="255" y="116"/>
                    </a:lnTo>
                    <a:lnTo>
                      <a:pt x="259" y="122"/>
                    </a:lnTo>
                    <a:lnTo>
                      <a:pt x="267" y="141"/>
                    </a:lnTo>
                    <a:lnTo>
                      <a:pt x="273" y="162"/>
                    </a:lnTo>
                    <a:lnTo>
                      <a:pt x="276" y="183"/>
                    </a:lnTo>
                    <a:lnTo>
                      <a:pt x="280" y="203"/>
                    </a:lnTo>
                    <a:lnTo>
                      <a:pt x="281" y="218"/>
                    </a:lnTo>
                    <a:lnTo>
                      <a:pt x="281" y="233"/>
                    </a:lnTo>
                    <a:lnTo>
                      <a:pt x="277" y="248"/>
                    </a:lnTo>
                    <a:lnTo>
                      <a:pt x="268" y="260"/>
                    </a:lnTo>
                    <a:lnTo>
                      <a:pt x="262" y="266"/>
                    </a:lnTo>
                    <a:lnTo>
                      <a:pt x="257" y="269"/>
                    </a:lnTo>
                    <a:lnTo>
                      <a:pt x="251" y="271"/>
                    </a:lnTo>
                    <a:lnTo>
                      <a:pt x="246" y="269"/>
                    </a:lnTo>
                    <a:lnTo>
                      <a:pt x="238" y="265"/>
                    </a:lnTo>
                    <a:lnTo>
                      <a:pt x="232" y="266"/>
                    </a:lnTo>
                    <a:lnTo>
                      <a:pt x="230" y="270"/>
                    </a:lnTo>
                    <a:lnTo>
                      <a:pt x="232" y="278"/>
                    </a:lnTo>
                    <a:lnTo>
                      <a:pt x="232" y="281"/>
                    </a:lnTo>
                    <a:lnTo>
                      <a:pt x="229" y="282"/>
                    </a:lnTo>
                    <a:lnTo>
                      <a:pt x="227" y="284"/>
                    </a:lnTo>
                    <a:lnTo>
                      <a:pt x="225" y="286"/>
                    </a:lnTo>
                    <a:lnTo>
                      <a:pt x="227" y="290"/>
                    </a:lnTo>
                    <a:lnTo>
                      <a:pt x="227" y="293"/>
                    </a:lnTo>
                    <a:lnTo>
                      <a:pt x="227" y="298"/>
                    </a:lnTo>
                    <a:lnTo>
                      <a:pt x="225" y="301"/>
                    </a:lnTo>
                    <a:lnTo>
                      <a:pt x="223" y="303"/>
                    </a:lnTo>
                    <a:lnTo>
                      <a:pt x="222" y="304"/>
                    </a:lnTo>
                    <a:lnTo>
                      <a:pt x="220" y="306"/>
                    </a:lnTo>
                    <a:lnTo>
                      <a:pt x="216" y="30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5" name="Freeform 113"/>
              <p:cNvSpPr>
                <a:spLocks/>
              </p:cNvSpPr>
              <p:nvPr/>
            </p:nvSpPr>
            <p:spPr bwMode="auto">
              <a:xfrm>
                <a:off x="7480300" y="3009900"/>
                <a:ext cx="46038" cy="31750"/>
              </a:xfrm>
              <a:custGeom>
                <a:avLst/>
                <a:gdLst>
                  <a:gd name="T0" fmla="*/ 54 w 57"/>
                  <a:gd name="T1" fmla="*/ 21 h 39"/>
                  <a:gd name="T2" fmla="*/ 52 w 57"/>
                  <a:gd name="T3" fmla="*/ 14 h 39"/>
                  <a:gd name="T4" fmla="*/ 47 w 57"/>
                  <a:gd name="T5" fmla="*/ 8 h 39"/>
                  <a:gd name="T6" fmla="*/ 40 w 57"/>
                  <a:gd name="T7" fmla="*/ 5 h 39"/>
                  <a:gd name="T8" fmla="*/ 33 w 57"/>
                  <a:gd name="T9" fmla="*/ 2 h 39"/>
                  <a:gd name="T10" fmla="*/ 24 w 57"/>
                  <a:gd name="T11" fmla="*/ 0 h 39"/>
                  <a:gd name="T12" fmla="*/ 15 w 57"/>
                  <a:gd name="T13" fmla="*/ 2 h 39"/>
                  <a:gd name="T14" fmla="*/ 7 w 57"/>
                  <a:gd name="T15" fmla="*/ 7 h 39"/>
                  <a:gd name="T16" fmla="*/ 1 w 57"/>
                  <a:gd name="T17" fmla="*/ 14 h 39"/>
                  <a:gd name="T18" fmla="*/ 0 w 57"/>
                  <a:gd name="T19" fmla="*/ 18 h 39"/>
                  <a:gd name="T20" fmla="*/ 2 w 57"/>
                  <a:gd name="T21" fmla="*/ 24 h 39"/>
                  <a:gd name="T22" fmla="*/ 6 w 57"/>
                  <a:gd name="T23" fmla="*/ 29 h 39"/>
                  <a:gd name="T24" fmla="*/ 11 w 57"/>
                  <a:gd name="T25" fmla="*/ 30 h 39"/>
                  <a:gd name="T26" fmla="*/ 15 w 57"/>
                  <a:gd name="T27" fmla="*/ 29 h 39"/>
                  <a:gd name="T28" fmla="*/ 18 w 57"/>
                  <a:gd name="T29" fmla="*/ 28 h 39"/>
                  <a:gd name="T30" fmla="*/ 22 w 57"/>
                  <a:gd name="T31" fmla="*/ 26 h 39"/>
                  <a:gd name="T32" fmla="*/ 25 w 57"/>
                  <a:gd name="T33" fmla="*/ 26 h 39"/>
                  <a:gd name="T34" fmla="*/ 30 w 57"/>
                  <a:gd name="T35" fmla="*/ 29 h 39"/>
                  <a:gd name="T36" fmla="*/ 32 w 57"/>
                  <a:gd name="T37" fmla="*/ 33 h 39"/>
                  <a:gd name="T38" fmla="*/ 34 w 57"/>
                  <a:gd name="T39" fmla="*/ 37 h 39"/>
                  <a:gd name="T40" fmla="*/ 38 w 57"/>
                  <a:gd name="T41" fmla="*/ 39 h 39"/>
                  <a:gd name="T42" fmla="*/ 44 w 57"/>
                  <a:gd name="T43" fmla="*/ 39 h 39"/>
                  <a:gd name="T44" fmla="*/ 49 w 57"/>
                  <a:gd name="T45" fmla="*/ 37 h 39"/>
                  <a:gd name="T46" fmla="*/ 54 w 57"/>
                  <a:gd name="T47" fmla="*/ 33 h 39"/>
                  <a:gd name="T48" fmla="*/ 57 w 57"/>
                  <a:gd name="T49" fmla="*/ 29 h 39"/>
                  <a:gd name="T50" fmla="*/ 57 w 57"/>
                  <a:gd name="T51" fmla="*/ 28 h 39"/>
                  <a:gd name="T52" fmla="*/ 56 w 57"/>
                  <a:gd name="T53" fmla="*/ 25 h 39"/>
                  <a:gd name="T54" fmla="*/ 54 w 57"/>
                  <a:gd name="T55" fmla="*/ 23 h 39"/>
                  <a:gd name="T56" fmla="*/ 54 w 57"/>
                  <a:gd name="T57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39">
                    <a:moveTo>
                      <a:pt x="54" y="21"/>
                    </a:moveTo>
                    <a:lnTo>
                      <a:pt x="52" y="14"/>
                    </a:lnTo>
                    <a:lnTo>
                      <a:pt x="47" y="8"/>
                    </a:lnTo>
                    <a:lnTo>
                      <a:pt x="40" y="5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1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4" y="37"/>
                    </a:lnTo>
                    <a:lnTo>
                      <a:pt x="38" y="39"/>
                    </a:lnTo>
                    <a:lnTo>
                      <a:pt x="44" y="39"/>
                    </a:lnTo>
                    <a:lnTo>
                      <a:pt x="49" y="37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4" y="23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6" name="Freeform 114"/>
              <p:cNvSpPr>
                <a:spLocks/>
              </p:cNvSpPr>
              <p:nvPr/>
            </p:nvSpPr>
            <p:spPr bwMode="auto">
              <a:xfrm>
                <a:off x="7485063" y="3014663"/>
                <a:ext cx="36513" cy="22225"/>
              </a:xfrm>
              <a:custGeom>
                <a:avLst/>
                <a:gdLst>
                  <a:gd name="T0" fmla="*/ 3 w 47"/>
                  <a:gd name="T1" fmla="*/ 17 h 26"/>
                  <a:gd name="T2" fmla="*/ 5 w 47"/>
                  <a:gd name="T3" fmla="*/ 13 h 26"/>
                  <a:gd name="T4" fmla="*/ 5 w 47"/>
                  <a:gd name="T5" fmla="*/ 7 h 26"/>
                  <a:gd name="T6" fmla="*/ 8 w 47"/>
                  <a:gd name="T7" fmla="*/ 7 h 26"/>
                  <a:gd name="T8" fmla="*/ 8 w 47"/>
                  <a:gd name="T9" fmla="*/ 5 h 26"/>
                  <a:gd name="T10" fmla="*/ 9 w 47"/>
                  <a:gd name="T11" fmla="*/ 9 h 26"/>
                  <a:gd name="T12" fmla="*/ 11 w 47"/>
                  <a:gd name="T13" fmla="*/ 15 h 26"/>
                  <a:gd name="T14" fmla="*/ 16 w 47"/>
                  <a:gd name="T15" fmla="*/ 15 h 26"/>
                  <a:gd name="T16" fmla="*/ 21 w 47"/>
                  <a:gd name="T17" fmla="*/ 4 h 26"/>
                  <a:gd name="T18" fmla="*/ 23 w 47"/>
                  <a:gd name="T19" fmla="*/ 4 h 26"/>
                  <a:gd name="T20" fmla="*/ 20 w 47"/>
                  <a:gd name="T21" fmla="*/ 15 h 26"/>
                  <a:gd name="T22" fmla="*/ 31 w 47"/>
                  <a:gd name="T23" fmla="*/ 18 h 26"/>
                  <a:gd name="T24" fmla="*/ 39 w 47"/>
                  <a:gd name="T25" fmla="*/ 12 h 26"/>
                  <a:gd name="T26" fmla="*/ 35 w 47"/>
                  <a:gd name="T27" fmla="*/ 16 h 26"/>
                  <a:gd name="T28" fmla="*/ 32 w 47"/>
                  <a:gd name="T29" fmla="*/ 23 h 26"/>
                  <a:gd name="T30" fmla="*/ 32 w 47"/>
                  <a:gd name="T31" fmla="*/ 24 h 26"/>
                  <a:gd name="T32" fmla="*/ 33 w 47"/>
                  <a:gd name="T33" fmla="*/ 25 h 26"/>
                  <a:gd name="T34" fmla="*/ 34 w 47"/>
                  <a:gd name="T35" fmla="*/ 25 h 26"/>
                  <a:gd name="T36" fmla="*/ 42 w 47"/>
                  <a:gd name="T37" fmla="*/ 24 h 26"/>
                  <a:gd name="T38" fmla="*/ 47 w 47"/>
                  <a:gd name="T39" fmla="*/ 18 h 26"/>
                  <a:gd name="T40" fmla="*/ 47 w 47"/>
                  <a:gd name="T41" fmla="*/ 17 h 26"/>
                  <a:gd name="T42" fmla="*/ 46 w 47"/>
                  <a:gd name="T43" fmla="*/ 17 h 26"/>
                  <a:gd name="T44" fmla="*/ 43 w 47"/>
                  <a:gd name="T45" fmla="*/ 18 h 26"/>
                  <a:gd name="T46" fmla="*/ 38 w 47"/>
                  <a:gd name="T47" fmla="*/ 22 h 26"/>
                  <a:gd name="T48" fmla="*/ 40 w 47"/>
                  <a:gd name="T49" fmla="*/ 19 h 26"/>
                  <a:gd name="T50" fmla="*/ 43 w 47"/>
                  <a:gd name="T51" fmla="*/ 13 h 26"/>
                  <a:gd name="T52" fmla="*/ 41 w 47"/>
                  <a:gd name="T53" fmla="*/ 8 h 26"/>
                  <a:gd name="T54" fmla="*/ 41 w 47"/>
                  <a:gd name="T55" fmla="*/ 8 h 26"/>
                  <a:gd name="T56" fmla="*/ 38 w 47"/>
                  <a:gd name="T57" fmla="*/ 8 h 26"/>
                  <a:gd name="T58" fmla="*/ 35 w 47"/>
                  <a:gd name="T59" fmla="*/ 8 h 26"/>
                  <a:gd name="T60" fmla="*/ 27 w 47"/>
                  <a:gd name="T61" fmla="*/ 13 h 26"/>
                  <a:gd name="T62" fmla="*/ 24 w 47"/>
                  <a:gd name="T63" fmla="*/ 10 h 26"/>
                  <a:gd name="T64" fmla="*/ 25 w 47"/>
                  <a:gd name="T65" fmla="*/ 3 h 26"/>
                  <a:gd name="T66" fmla="*/ 25 w 47"/>
                  <a:gd name="T67" fmla="*/ 3 h 26"/>
                  <a:gd name="T68" fmla="*/ 24 w 47"/>
                  <a:gd name="T69" fmla="*/ 1 h 26"/>
                  <a:gd name="T70" fmla="*/ 24 w 47"/>
                  <a:gd name="T71" fmla="*/ 1 h 26"/>
                  <a:gd name="T72" fmla="*/ 24 w 47"/>
                  <a:gd name="T73" fmla="*/ 0 h 26"/>
                  <a:gd name="T74" fmla="*/ 21 w 47"/>
                  <a:gd name="T75" fmla="*/ 0 h 26"/>
                  <a:gd name="T76" fmla="*/ 21 w 47"/>
                  <a:gd name="T77" fmla="*/ 0 h 26"/>
                  <a:gd name="T78" fmla="*/ 20 w 47"/>
                  <a:gd name="T79" fmla="*/ 0 h 26"/>
                  <a:gd name="T80" fmla="*/ 19 w 47"/>
                  <a:gd name="T81" fmla="*/ 1 h 26"/>
                  <a:gd name="T82" fmla="*/ 17 w 47"/>
                  <a:gd name="T83" fmla="*/ 2 h 26"/>
                  <a:gd name="T84" fmla="*/ 16 w 47"/>
                  <a:gd name="T85" fmla="*/ 8 h 26"/>
                  <a:gd name="T86" fmla="*/ 12 w 47"/>
                  <a:gd name="T87" fmla="*/ 8 h 26"/>
                  <a:gd name="T88" fmla="*/ 10 w 47"/>
                  <a:gd name="T89" fmla="*/ 3 h 26"/>
                  <a:gd name="T90" fmla="*/ 8 w 47"/>
                  <a:gd name="T91" fmla="*/ 1 h 26"/>
                  <a:gd name="T92" fmla="*/ 5 w 47"/>
                  <a:gd name="T93" fmla="*/ 2 h 26"/>
                  <a:gd name="T94" fmla="*/ 0 w 47"/>
                  <a:gd name="T95" fmla="*/ 11 h 26"/>
                  <a:gd name="T96" fmla="*/ 0 w 47"/>
                  <a:gd name="T9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26">
                    <a:moveTo>
                      <a:pt x="1" y="17"/>
                    </a:move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5" y="15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9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7" name="Freeform 115"/>
              <p:cNvSpPr>
                <a:spLocks/>
              </p:cNvSpPr>
              <p:nvPr/>
            </p:nvSpPr>
            <p:spPr bwMode="auto">
              <a:xfrm>
                <a:off x="7483475" y="3068638"/>
                <a:ext cx="61913" cy="65088"/>
              </a:xfrm>
              <a:custGeom>
                <a:avLst/>
                <a:gdLst>
                  <a:gd name="T0" fmla="*/ 64 w 80"/>
                  <a:gd name="T1" fmla="*/ 65 h 82"/>
                  <a:gd name="T2" fmla="*/ 58 w 80"/>
                  <a:gd name="T3" fmla="*/ 71 h 82"/>
                  <a:gd name="T4" fmla="*/ 51 w 80"/>
                  <a:gd name="T5" fmla="*/ 75 h 82"/>
                  <a:gd name="T6" fmla="*/ 44 w 80"/>
                  <a:gd name="T7" fmla="*/ 79 h 82"/>
                  <a:gd name="T8" fmla="*/ 36 w 80"/>
                  <a:gd name="T9" fmla="*/ 81 h 82"/>
                  <a:gd name="T10" fmla="*/ 30 w 80"/>
                  <a:gd name="T11" fmla="*/ 82 h 82"/>
                  <a:gd name="T12" fmla="*/ 23 w 80"/>
                  <a:gd name="T13" fmla="*/ 81 h 82"/>
                  <a:gd name="T14" fmla="*/ 17 w 80"/>
                  <a:gd name="T15" fmla="*/ 80 h 82"/>
                  <a:gd name="T16" fmla="*/ 12 w 80"/>
                  <a:gd name="T17" fmla="*/ 75 h 82"/>
                  <a:gd name="T18" fmla="*/ 9 w 80"/>
                  <a:gd name="T19" fmla="*/ 70 h 82"/>
                  <a:gd name="T20" fmla="*/ 7 w 80"/>
                  <a:gd name="T21" fmla="*/ 65 h 82"/>
                  <a:gd name="T22" fmla="*/ 7 w 80"/>
                  <a:gd name="T23" fmla="*/ 59 h 82"/>
                  <a:gd name="T24" fmla="*/ 6 w 80"/>
                  <a:gd name="T25" fmla="*/ 53 h 82"/>
                  <a:gd name="T26" fmla="*/ 6 w 80"/>
                  <a:gd name="T27" fmla="*/ 52 h 82"/>
                  <a:gd name="T28" fmla="*/ 5 w 80"/>
                  <a:gd name="T29" fmla="*/ 50 h 82"/>
                  <a:gd name="T30" fmla="*/ 4 w 80"/>
                  <a:gd name="T31" fmla="*/ 49 h 82"/>
                  <a:gd name="T32" fmla="*/ 3 w 80"/>
                  <a:gd name="T33" fmla="*/ 48 h 82"/>
                  <a:gd name="T34" fmla="*/ 1 w 80"/>
                  <a:gd name="T35" fmla="*/ 41 h 82"/>
                  <a:gd name="T36" fmla="*/ 0 w 80"/>
                  <a:gd name="T37" fmla="*/ 34 h 82"/>
                  <a:gd name="T38" fmla="*/ 1 w 80"/>
                  <a:gd name="T39" fmla="*/ 28 h 82"/>
                  <a:gd name="T40" fmla="*/ 4 w 80"/>
                  <a:gd name="T41" fmla="*/ 21 h 82"/>
                  <a:gd name="T42" fmla="*/ 9 w 80"/>
                  <a:gd name="T43" fmla="*/ 13 h 82"/>
                  <a:gd name="T44" fmla="*/ 16 w 80"/>
                  <a:gd name="T45" fmla="*/ 6 h 82"/>
                  <a:gd name="T46" fmla="*/ 24 w 80"/>
                  <a:gd name="T47" fmla="*/ 2 h 82"/>
                  <a:gd name="T48" fmla="*/ 35 w 80"/>
                  <a:gd name="T49" fmla="*/ 0 h 82"/>
                  <a:gd name="T50" fmla="*/ 42 w 80"/>
                  <a:gd name="T51" fmla="*/ 0 h 82"/>
                  <a:gd name="T52" fmla="*/ 49 w 80"/>
                  <a:gd name="T53" fmla="*/ 2 h 82"/>
                  <a:gd name="T54" fmla="*/ 54 w 80"/>
                  <a:gd name="T55" fmla="*/ 4 h 82"/>
                  <a:gd name="T56" fmla="*/ 61 w 80"/>
                  <a:gd name="T57" fmla="*/ 7 h 82"/>
                  <a:gd name="T58" fmla="*/ 68 w 80"/>
                  <a:gd name="T59" fmla="*/ 12 h 82"/>
                  <a:gd name="T60" fmla="*/ 73 w 80"/>
                  <a:gd name="T61" fmla="*/ 18 h 82"/>
                  <a:gd name="T62" fmla="*/ 76 w 80"/>
                  <a:gd name="T63" fmla="*/ 25 h 82"/>
                  <a:gd name="T64" fmla="*/ 79 w 80"/>
                  <a:gd name="T65" fmla="*/ 33 h 82"/>
                  <a:gd name="T66" fmla="*/ 80 w 80"/>
                  <a:gd name="T67" fmla="*/ 38 h 82"/>
                  <a:gd name="T68" fmla="*/ 79 w 80"/>
                  <a:gd name="T69" fmla="*/ 45 h 82"/>
                  <a:gd name="T70" fmla="*/ 75 w 80"/>
                  <a:gd name="T71" fmla="*/ 51 h 82"/>
                  <a:gd name="T72" fmla="*/ 72 w 80"/>
                  <a:gd name="T73" fmla="*/ 57 h 82"/>
                  <a:gd name="T74" fmla="*/ 70 w 80"/>
                  <a:gd name="T75" fmla="*/ 59 h 82"/>
                  <a:gd name="T76" fmla="*/ 68 w 80"/>
                  <a:gd name="T77" fmla="*/ 60 h 82"/>
                  <a:gd name="T78" fmla="*/ 66 w 80"/>
                  <a:gd name="T79" fmla="*/ 63 h 82"/>
                  <a:gd name="T80" fmla="*/ 64 w 80"/>
                  <a:gd name="T81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82">
                    <a:moveTo>
                      <a:pt x="64" y="65"/>
                    </a:moveTo>
                    <a:lnTo>
                      <a:pt x="58" y="71"/>
                    </a:lnTo>
                    <a:lnTo>
                      <a:pt x="51" y="75"/>
                    </a:lnTo>
                    <a:lnTo>
                      <a:pt x="44" y="79"/>
                    </a:lnTo>
                    <a:lnTo>
                      <a:pt x="36" y="81"/>
                    </a:lnTo>
                    <a:lnTo>
                      <a:pt x="30" y="82"/>
                    </a:lnTo>
                    <a:lnTo>
                      <a:pt x="23" y="81"/>
                    </a:lnTo>
                    <a:lnTo>
                      <a:pt x="17" y="80"/>
                    </a:lnTo>
                    <a:lnTo>
                      <a:pt x="12" y="75"/>
                    </a:lnTo>
                    <a:lnTo>
                      <a:pt x="9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6" y="25"/>
                    </a:lnTo>
                    <a:lnTo>
                      <a:pt x="79" y="33"/>
                    </a:lnTo>
                    <a:lnTo>
                      <a:pt x="80" y="38"/>
                    </a:lnTo>
                    <a:lnTo>
                      <a:pt x="79" y="45"/>
                    </a:lnTo>
                    <a:lnTo>
                      <a:pt x="75" y="51"/>
                    </a:lnTo>
                    <a:lnTo>
                      <a:pt x="72" y="57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6" y="63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8" name="Freeform 116"/>
              <p:cNvSpPr>
                <a:spLocks/>
              </p:cNvSpPr>
              <p:nvPr/>
            </p:nvSpPr>
            <p:spPr bwMode="auto">
              <a:xfrm>
                <a:off x="7515225" y="3100388"/>
                <a:ext cx="7938" cy="7938"/>
              </a:xfrm>
              <a:custGeom>
                <a:avLst/>
                <a:gdLst>
                  <a:gd name="T0" fmla="*/ 3 w 9"/>
                  <a:gd name="T1" fmla="*/ 1 h 8"/>
                  <a:gd name="T2" fmla="*/ 2 w 9"/>
                  <a:gd name="T3" fmla="*/ 2 h 8"/>
                  <a:gd name="T4" fmla="*/ 1 w 9"/>
                  <a:gd name="T5" fmla="*/ 3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3 h 8"/>
                  <a:gd name="T24" fmla="*/ 9 w 9"/>
                  <a:gd name="T25" fmla="*/ 2 h 8"/>
                  <a:gd name="T26" fmla="*/ 9 w 9"/>
                  <a:gd name="T27" fmla="*/ 1 h 8"/>
                  <a:gd name="T28" fmla="*/ 7 w 9"/>
                  <a:gd name="T29" fmla="*/ 0 h 8"/>
                  <a:gd name="T30" fmla="*/ 5 w 9"/>
                  <a:gd name="T31" fmla="*/ 0 h 8"/>
                  <a:gd name="T32" fmla="*/ 3 w 9"/>
                  <a:gd name="T3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1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79" name="Freeform 117"/>
              <p:cNvSpPr>
                <a:spLocks/>
              </p:cNvSpPr>
              <p:nvPr/>
            </p:nvSpPr>
            <p:spPr bwMode="auto">
              <a:xfrm>
                <a:off x="7512050" y="3086100"/>
                <a:ext cx="7938" cy="6350"/>
              </a:xfrm>
              <a:custGeom>
                <a:avLst/>
                <a:gdLst>
                  <a:gd name="T0" fmla="*/ 4 w 9"/>
                  <a:gd name="T1" fmla="*/ 0 h 8"/>
                  <a:gd name="T2" fmla="*/ 2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5 h 8"/>
                  <a:gd name="T10" fmla="*/ 1 w 9"/>
                  <a:gd name="T11" fmla="*/ 6 h 8"/>
                  <a:gd name="T12" fmla="*/ 2 w 9"/>
                  <a:gd name="T13" fmla="*/ 8 h 8"/>
                  <a:gd name="T14" fmla="*/ 5 w 9"/>
                  <a:gd name="T15" fmla="*/ 8 h 8"/>
                  <a:gd name="T16" fmla="*/ 7 w 9"/>
                  <a:gd name="T17" fmla="*/ 6 h 8"/>
                  <a:gd name="T18" fmla="*/ 8 w 9"/>
                  <a:gd name="T19" fmla="*/ 5 h 8"/>
                  <a:gd name="T20" fmla="*/ 9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7 w 9"/>
                  <a:gd name="T29" fmla="*/ 0 h 8"/>
                  <a:gd name="T30" fmla="*/ 5 w 9"/>
                  <a:gd name="T31" fmla="*/ 0 h 8"/>
                  <a:gd name="T32" fmla="*/ 4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0" name="Freeform 118"/>
              <p:cNvSpPr>
                <a:spLocks/>
              </p:cNvSpPr>
              <p:nvPr/>
            </p:nvSpPr>
            <p:spPr bwMode="auto">
              <a:xfrm>
                <a:off x="7497763" y="3097213"/>
                <a:ext cx="7938" cy="6350"/>
              </a:xfrm>
              <a:custGeom>
                <a:avLst/>
                <a:gdLst>
                  <a:gd name="T0" fmla="*/ 3 w 9"/>
                  <a:gd name="T1" fmla="*/ 0 h 8"/>
                  <a:gd name="T2" fmla="*/ 2 w 9"/>
                  <a:gd name="T3" fmla="*/ 1 h 8"/>
                  <a:gd name="T4" fmla="*/ 1 w 9"/>
                  <a:gd name="T5" fmla="*/ 4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2 h 8"/>
                  <a:gd name="T24" fmla="*/ 9 w 9"/>
                  <a:gd name="T25" fmla="*/ 1 h 8"/>
                  <a:gd name="T26" fmla="*/ 9 w 9"/>
                  <a:gd name="T27" fmla="*/ 0 h 8"/>
                  <a:gd name="T28" fmla="*/ 7 w 9"/>
                  <a:gd name="T29" fmla="*/ 0 h 8"/>
                  <a:gd name="T30" fmla="*/ 6 w 9"/>
                  <a:gd name="T31" fmla="*/ 0 h 8"/>
                  <a:gd name="T32" fmla="*/ 3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1" name="Freeform 119"/>
              <p:cNvSpPr>
                <a:spLocks/>
              </p:cNvSpPr>
              <p:nvPr/>
            </p:nvSpPr>
            <p:spPr bwMode="auto">
              <a:xfrm>
                <a:off x="7510463" y="3094038"/>
                <a:ext cx="6350" cy="6350"/>
              </a:xfrm>
              <a:custGeom>
                <a:avLst/>
                <a:gdLst>
                  <a:gd name="T0" fmla="*/ 2 w 9"/>
                  <a:gd name="T1" fmla="*/ 0 h 8"/>
                  <a:gd name="T2" fmla="*/ 1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6 h 8"/>
                  <a:gd name="T10" fmla="*/ 1 w 9"/>
                  <a:gd name="T11" fmla="*/ 7 h 8"/>
                  <a:gd name="T12" fmla="*/ 2 w 9"/>
                  <a:gd name="T13" fmla="*/ 8 h 8"/>
                  <a:gd name="T14" fmla="*/ 4 w 9"/>
                  <a:gd name="T15" fmla="*/ 8 h 8"/>
                  <a:gd name="T16" fmla="*/ 6 w 9"/>
                  <a:gd name="T17" fmla="*/ 7 h 8"/>
                  <a:gd name="T18" fmla="*/ 7 w 9"/>
                  <a:gd name="T19" fmla="*/ 6 h 8"/>
                  <a:gd name="T20" fmla="*/ 8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6 w 9"/>
                  <a:gd name="T29" fmla="*/ 0 h 8"/>
                  <a:gd name="T30" fmla="*/ 4 w 9"/>
                  <a:gd name="T31" fmla="*/ 0 h 8"/>
                  <a:gd name="T32" fmla="*/ 2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2" name="Freeform 120"/>
              <p:cNvSpPr>
                <a:spLocks/>
              </p:cNvSpPr>
              <p:nvPr/>
            </p:nvSpPr>
            <p:spPr bwMode="auto">
              <a:xfrm>
                <a:off x="7519988" y="3092450"/>
                <a:ext cx="7938" cy="6350"/>
              </a:xfrm>
              <a:custGeom>
                <a:avLst/>
                <a:gdLst>
                  <a:gd name="T0" fmla="*/ 3 w 10"/>
                  <a:gd name="T1" fmla="*/ 0 h 8"/>
                  <a:gd name="T2" fmla="*/ 2 w 10"/>
                  <a:gd name="T3" fmla="*/ 2 h 8"/>
                  <a:gd name="T4" fmla="*/ 0 w 10"/>
                  <a:gd name="T5" fmla="*/ 3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7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3 w 10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3" name="Freeform 121"/>
              <p:cNvSpPr>
                <a:spLocks/>
              </p:cNvSpPr>
              <p:nvPr/>
            </p:nvSpPr>
            <p:spPr bwMode="auto">
              <a:xfrm>
                <a:off x="7507288" y="3105150"/>
                <a:ext cx="6350" cy="6350"/>
              </a:xfrm>
              <a:custGeom>
                <a:avLst/>
                <a:gdLst>
                  <a:gd name="T0" fmla="*/ 2 w 8"/>
                  <a:gd name="T1" fmla="*/ 0 h 8"/>
                  <a:gd name="T2" fmla="*/ 1 w 8"/>
                  <a:gd name="T3" fmla="*/ 1 h 8"/>
                  <a:gd name="T4" fmla="*/ 0 w 8"/>
                  <a:gd name="T5" fmla="*/ 2 h 8"/>
                  <a:gd name="T6" fmla="*/ 0 w 8"/>
                  <a:gd name="T7" fmla="*/ 4 h 8"/>
                  <a:gd name="T8" fmla="*/ 0 w 8"/>
                  <a:gd name="T9" fmla="*/ 5 h 8"/>
                  <a:gd name="T10" fmla="*/ 1 w 8"/>
                  <a:gd name="T11" fmla="*/ 6 h 8"/>
                  <a:gd name="T12" fmla="*/ 2 w 8"/>
                  <a:gd name="T13" fmla="*/ 8 h 8"/>
                  <a:gd name="T14" fmla="*/ 4 w 8"/>
                  <a:gd name="T15" fmla="*/ 8 h 8"/>
                  <a:gd name="T16" fmla="*/ 6 w 8"/>
                  <a:gd name="T17" fmla="*/ 6 h 8"/>
                  <a:gd name="T18" fmla="*/ 7 w 8"/>
                  <a:gd name="T19" fmla="*/ 5 h 8"/>
                  <a:gd name="T20" fmla="*/ 8 w 8"/>
                  <a:gd name="T21" fmla="*/ 4 h 8"/>
                  <a:gd name="T22" fmla="*/ 8 w 8"/>
                  <a:gd name="T23" fmla="*/ 2 h 8"/>
                  <a:gd name="T24" fmla="*/ 8 w 8"/>
                  <a:gd name="T25" fmla="*/ 1 h 8"/>
                  <a:gd name="T26" fmla="*/ 8 w 8"/>
                  <a:gd name="T27" fmla="*/ 0 h 8"/>
                  <a:gd name="T28" fmla="*/ 6 w 8"/>
                  <a:gd name="T29" fmla="*/ 0 h 8"/>
                  <a:gd name="T30" fmla="*/ 5 w 8"/>
                  <a:gd name="T31" fmla="*/ 0 h 8"/>
                  <a:gd name="T32" fmla="*/ 2 w 8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4" name="Freeform 122"/>
              <p:cNvSpPr>
                <a:spLocks/>
              </p:cNvSpPr>
              <p:nvPr/>
            </p:nvSpPr>
            <p:spPr bwMode="auto">
              <a:xfrm>
                <a:off x="7502525" y="3086100"/>
                <a:ext cx="6350" cy="6350"/>
              </a:xfrm>
              <a:custGeom>
                <a:avLst/>
                <a:gdLst>
                  <a:gd name="T0" fmla="*/ 4 w 10"/>
                  <a:gd name="T1" fmla="*/ 2 h 8"/>
                  <a:gd name="T2" fmla="*/ 2 w 10"/>
                  <a:gd name="T3" fmla="*/ 3 h 8"/>
                  <a:gd name="T4" fmla="*/ 0 w 10"/>
                  <a:gd name="T5" fmla="*/ 4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8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4 w 10"/>
                  <a:gd name="T3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5" name="Freeform 123"/>
              <p:cNvSpPr>
                <a:spLocks/>
              </p:cNvSpPr>
              <p:nvPr/>
            </p:nvSpPr>
            <p:spPr bwMode="auto">
              <a:xfrm>
                <a:off x="7566025" y="3103563"/>
                <a:ext cx="28575" cy="44450"/>
              </a:xfrm>
              <a:custGeom>
                <a:avLst/>
                <a:gdLst>
                  <a:gd name="T0" fmla="*/ 20 w 37"/>
                  <a:gd name="T1" fmla="*/ 53 h 58"/>
                  <a:gd name="T2" fmla="*/ 27 w 37"/>
                  <a:gd name="T3" fmla="*/ 50 h 58"/>
                  <a:gd name="T4" fmla="*/ 31 w 37"/>
                  <a:gd name="T5" fmla="*/ 45 h 58"/>
                  <a:gd name="T6" fmla="*/ 33 w 37"/>
                  <a:gd name="T7" fmla="*/ 38 h 58"/>
                  <a:gd name="T8" fmla="*/ 36 w 37"/>
                  <a:gd name="T9" fmla="*/ 30 h 58"/>
                  <a:gd name="T10" fmla="*/ 37 w 37"/>
                  <a:gd name="T11" fmla="*/ 21 h 58"/>
                  <a:gd name="T12" fmla="*/ 33 w 37"/>
                  <a:gd name="T13" fmla="*/ 12 h 58"/>
                  <a:gd name="T14" fmla="*/ 28 w 37"/>
                  <a:gd name="T15" fmla="*/ 5 h 58"/>
                  <a:gd name="T16" fmla="*/ 21 w 37"/>
                  <a:gd name="T17" fmla="*/ 0 h 58"/>
                  <a:gd name="T18" fmla="*/ 16 w 37"/>
                  <a:gd name="T19" fmla="*/ 0 h 58"/>
                  <a:gd name="T20" fmla="*/ 10 w 37"/>
                  <a:gd name="T21" fmla="*/ 3 h 58"/>
                  <a:gd name="T22" fmla="*/ 7 w 37"/>
                  <a:gd name="T23" fmla="*/ 7 h 58"/>
                  <a:gd name="T24" fmla="*/ 6 w 37"/>
                  <a:gd name="T25" fmla="*/ 12 h 58"/>
                  <a:gd name="T26" fmla="*/ 7 w 37"/>
                  <a:gd name="T27" fmla="*/ 15 h 58"/>
                  <a:gd name="T28" fmla="*/ 9 w 37"/>
                  <a:gd name="T29" fmla="*/ 19 h 58"/>
                  <a:gd name="T30" fmla="*/ 10 w 37"/>
                  <a:gd name="T31" fmla="*/ 22 h 58"/>
                  <a:gd name="T32" fmla="*/ 10 w 37"/>
                  <a:gd name="T33" fmla="*/ 26 h 58"/>
                  <a:gd name="T34" fmla="*/ 8 w 37"/>
                  <a:gd name="T35" fmla="*/ 30 h 58"/>
                  <a:gd name="T36" fmla="*/ 5 w 37"/>
                  <a:gd name="T37" fmla="*/ 34 h 58"/>
                  <a:gd name="T38" fmla="*/ 1 w 37"/>
                  <a:gd name="T39" fmla="*/ 36 h 58"/>
                  <a:gd name="T40" fmla="*/ 0 w 37"/>
                  <a:gd name="T41" fmla="*/ 39 h 58"/>
                  <a:gd name="T42" fmla="*/ 1 w 37"/>
                  <a:gd name="T43" fmla="*/ 45 h 58"/>
                  <a:gd name="T44" fmla="*/ 2 w 37"/>
                  <a:gd name="T45" fmla="*/ 50 h 58"/>
                  <a:gd name="T46" fmla="*/ 6 w 37"/>
                  <a:gd name="T47" fmla="*/ 54 h 58"/>
                  <a:gd name="T48" fmla="*/ 12 w 37"/>
                  <a:gd name="T49" fmla="*/ 58 h 58"/>
                  <a:gd name="T50" fmla="*/ 13 w 37"/>
                  <a:gd name="T51" fmla="*/ 58 h 58"/>
                  <a:gd name="T52" fmla="*/ 15 w 37"/>
                  <a:gd name="T53" fmla="*/ 56 h 58"/>
                  <a:gd name="T54" fmla="*/ 17 w 37"/>
                  <a:gd name="T55" fmla="*/ 54 h 58"/>
                  <a:gd name="T56" fmla="*/ 20 w 37"/>
                  <a:gd name="T57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58">
                    <a:moveTo>
                      <a:pt x="20" y="53"/>
                    </a:moveTo>
                    <a:lnTo>
                      <a:pt x="27" y="50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6" y="30"/>
                    </a:lnTo>
                    <a:lnTo>
                      <a:pt x="37" y="21"/>
                    </a:lnTo>
                    <a:lnTo>
                      <a:pt x="33" y="12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9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8" y="30"/>
                    </a:lnTo>
                    <a:lnTo>
                      <a:pt x="5" y="34"/>
                    </a:lnTo>
                    <a:lnTo>
                      <a:pt x="1" y="36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6" name="Freeform 124"/>
              <p:cNvSpPr>
                <a:spLocks/>
              </p:cNvSpPr>
              <p:nvPr/>
            </p:nvSpPr>
            <p:spPr bwMode="auto">
              <a:xfrm>
                <a:off x="7570788" y="3106738"/>
                <a:ext cx="20638" cy="38100"/>
              </a:xfrm>
              <a:custGeom>
                <a:avLst/>
                <a:gdLst>
                  <a:gd name="T0" fmla="*/ 9 w 24"/>
                  <a:gd name="T1" fmla="*/ 47 h 47"/>
                  <a:gd name="T2" fmla="*/ 10 w 24"/>
                  <a:gd name="T3" fmla="*/ 46 h 47"/>
                  <a:gd name="T4" fmla="*/ 9 w 24"/>
                  <a:gd name="T5" fmla="*/ 45 h 47"/>
                  <a:gd name="T6" fmla="*/ 7 w 24"/>
                  <a:gd name="T7" fmla="*/ 41 h 47"/>
                  <a:gd name="T8" fmla="*/ 6 w 24"/>
                  <a:gd name="T9" fmla="*/ 39 h 47"/>
                  <a:gd name="T10" fmla="*/ 8 w 24"/>
                  <a:gd name="T11" fmla="*/ 41 h 47"/>
                  <a:gd name="T12" fmla="*/ 15 w 24"/>
                  <a:gd name="T13" fmla="*/ 42 h 47"/>
                  <a:gd name="T14" fmla="*/ 18 w 24"/>
                  <a:gd name="T15" fmla="*/ 40 h 47"/>
                  <a:gd name="T16" fmla="*/ 18 w 24"/>
                  <a:gd name="T17" fmla="*/ 39 h 47"/>
                  <a:gd name="T18" fmla="*/ 18 w 24"/>
                  <a:gd name="T19" fmla="*/ 36 h 47"/>
                  <a:gd name="T20" fmla="*/ 15 w 24"/>
                  <a:gd name="T21" fmla="*/ 32 h 47"/>
                  <a:gd name="T22" fmla="*/ 9 w 24"/>
                  <a:gd name="T23" fmla="*/ 24 h 47"/>
                  <a:gd name="T24" fmla="*/ 17 w 24"/>
                  <a:gd name="T25" fmla="*/ 24 h 47"/>
                  <a:gd name="T26" fmla="*/ 22 w 24"/>
                  <a:gd name="T27" fmla="*/ 24 h 47"/>
                  <a:gd name="T28" fmla="*/ 22 w 24"/>
                  <a:gd name="T29" fmla="*/ 24 h 47"/>
                  <a:gd name="T30" fmla="*/ 23 w 24"/>
                  <a:gd name="T31" fmla="*/ 23 h 47"/>
                  <a:gd name="T32" fmla="*/ 24 w 24"/>
                  <a:gd name="T33" fmla="*/ 22 h 47"/>
                  <a:gd name="T34" fmla="*/ 24 w 24"/>
                  <a:gd name="T35" fmla="*/ 22 h 47"/>
                  <a:gd name="T36" fmla="*/ 24 w 24"/>
                  <a:gd name="T37" fmla="*/ 19 h 47"/>
                  <a:gd name="T38" fmla="*/ 24 w 24"/>
                  <a:gd name="T39" fmla="*/ 19 h 47"/>
                  <a:gd name="T40" fmla="*/ 24 w 24"/>
                  <a:gd name="T41" fmla="*/ 18 h 47"/>
                  <a:gd name="T42" fmla="*/ 23 w 24"/>
                  <a:gd name="T43" fmla="*/ 17 h 47"/>
                  <a:gd name="T44" fmla="*/ 22 w 24"/>
                  <a:gd name="T45" fmla="*/ 16 h 47"/>
                  <a:gd name="T46" fmla="*/ 16 w 24"/>
                  <a:gd name="T47" fmla="*/ 15 h 47"/>
                  <a:gd name="T48" fmla="*/ 15 w 24"/>
                  <a:gd name="T49" fmla="*/ 11 h 47"/>
                  <a:gd name="T50" fmla="*/ 20 w 24"/>
                  <a:gd name="T51" fmla="*/ 9 h 47"/>
                  <a:gd name="T52" fmla="*/ 21 w 24"/>
                  <a:gd name="T53" fmla="*/ 7 h 47"/>
                  <a:gd name="T54" fmla="*/ 21 w 24"/>
                  <a:gd name="T55" fmla="*/ 3 h 47"/>
                  <a:gd name="T56" fmla="*/ 10 w 24"/>
                  <a:gd name="T57" fmla="*/ 0 h 47"/>
                  <a:gd name="T58" fmla="*/ 6 w 24"/>
                  <a:gd name="T59" fmla="*/ 0 h 47"/>
                  <a:gd name="T60" fmla="*/ 5 w 24"/>
                  <a:gd name="T61" fmla="*/ 2 h 47"/>
                  <a:gd name="T62" fmla="*/ 7 w 24"/>
                  <a:gd name="T63" fmla="*/ 4 h 47"/>
                  <a:gd name="T64" fmla="*/ 13 w 24"/>
                  <a:gd name="T65" fmla="*/ 4 h 47"/>
                  <a:gd name="T66" fmla="*/ 16 w 24"/>
                  <a:gd name="T67" fmla="*/ 7 h 47"/>
                  <a:gd name="T68" fmla="*/ 16 w 24"/>
                  <a:gd name="T69" fmla="*/ 7 h 47"/>
                  <a:gd name="T70" fmla="*/ 15 w 24"/>
                  <a:gd name="T71" fmla="*/ 7 h 47"/>
                  <a:gd name="T72" fmla="*/ 10 w 24"/>
                  <a:gd name="T73" fmla="*/ 9 h 47"/>
                  <a:gd name="T74" fmla="*/ 8 w 24"/>
                  <a:gd name="T75" fmla="*/ 14 h 47"/>
                  <a:gd name="T76" fmla="*/ 14 w 24"/>
                  <a:gd name="T77" fmla="*/ 19 h 47"/>
                  <a:gd name="T78" fmla="*/ 22 w 24"/>
                  <a:gd name="T79" fmla="*/ 21 h 47"/>
                  <a:gd name="T80" fmla="*/ 21 w 24"/>
                  <a:gd name="T81" fmla="*/ 21 h 47"/>
                  <a:gd name="T82" fmla="*/ 16 w 24"/>
                  <a:gd name="T83" fmla="*/ 21 h 47"/>
                  <a:gd name="T84" fmla="*/ 7 w 24"/>
                  <a:gd name="T85" fmla="*/ 23 h 47"/>
                  <a:gd name="T86" fmla="*/ 10 w 24"/>
                  <a:gd name="T87" fmla="*/ 34 h 47"/>
                  <a:gd name="T88" fmla="*/ 14 w 24"/>
                  <a:gd name="T89" fmla="*/ 39 h 47"/>
                  <a:gd name="T90" fmla="*/ 7 w 24"/>
                  <a:gd name="T91" fmla="*/ 33 h 47"/>
                  <a:gd name="T92" fmla="*/ 2 w 24"/>
                  <a:gd name="T93" fmla="*/ 32 h 47"/>
                  <a:gd name="T94" fmla="*/ 1 w 24"/>
                  <a:gd name="T95" fmla="*/ 33 h 47"/>
                  <a:gd name="T96" fmla="*/ 0 w 24"/>
                  <a:gd name="T97" fmla="*/ 34 h 47"/>
                  <a:gd name="T98" fmla="*/ 0 w 24"/>
                  <a:gd name="T99" fmla="*/ 36 h 47"/>
                  <a:gd name="T100" fmla="*/ 5 w 24"/>
                  <a:gd name="T10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" h="47">
                    <a:moveTo>
                      <a:pt x="8" y="47"/>
                    </a:move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0" y="28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7" name="Freeform 125"/>
              <p:cNvSpPr>
                <a:spLocks/>
              </p:cNvSpPr>
              <p:nvPr/>
            </p:nvSpPr>
            <p:spPr bwMode="auto">
              <a:xfrm>
                <a:off x="7472363" y="3143250"/>
                <a:ext cx="39688" cy="38100"/>
              </a:xfrm>
              <a:custGeom>
                <a:avLst/>
                <a:gdLst>
                  <a:gd name="T0" fmla="*/ 1 w 49"/>
                  <a:gd name="T1" fmla="*/ 14 h 47"/>
                  <a:gd name="T2" fmla="*/ 0 w 49"/>
                  <a:gd name="T3" fmla="*/ 21 h 47"/>
                  <a:gd name="T4" fmla="*/ 2 w 49"/>
                  <a:gd name="T5" fmla="*/ 28 h 47"/>
                  <a:gd name="T6" fmla="*/ 6 w 49"/>
                  <a:gd name="T7" fmla="*/ 33 h 47"/>
                  <a:gd name="T8" fmla="*/ 11 w 49"/>
                  <a:gd name="T9" fmla="*/ 39 h 47"/>
                  <a:gd name="T10" fmla="*/ 15 w 49"/>
                  <a:gd name="T11" fmla="*/ 43 h 47"/>
                  <a:gd name="T12" fmla="*/ 19 w 49"/>
                  <a:gd name="T13" fmla="*/ 45 h 47"/>
                  <a:gd name="T14" fmla="*/ 24 w 49"/>
                  <a:gd name="T15" fmla="*/ 46 h 47"/>
                  <a:gd name="T16" fmla="*/ 28 w 49"/>
                  <a:gd name="T17" fmla="*/ 47 h 47"/>
                  <a:gd name="T18" fmla="*/ 33 w 49"/>
                  <a:gd name="T19" fmla="*/ 47 h 47"/>
                  <a:gd name="T20" fmla="*/ 38 w 49"/>
                  <a:gd name="T21" fmla="*/ 46 h 47"/>
                  <a:gd name="T22" fmla="*/ 42 w 49"/>
                  <a:gd name="T23" fmla="*/ 45 h 47"/>
                  <a:gd name="T24" fmla="*/ 46 w 49"/>
                  <a:gd name="T25" fmla="*/ 43 h 47"/>
                  <a:gd name="T26" fmla="*/ 48 w 49"/>
                  <a:gd name="T27" fmla="*/ 38 h 47"/>
                  <a:gd name="T28" fmla="*/ 49 w 49"/>
                  <a:gd name="T29" fmla="*/ 32 h 47"/>
                  <a:gd name="T30" fmla="*/ 47 w 49"/>
                  <a:gd name="T31" fmla="*/ 26 h 47"/>
                  <a:gd name="T32" fmla="*/ 43 w 49"/>
                  <a:gd name="T33" fmla="*/ 23 h 47"/>
                  <a:gd name="T34" fmla="*/ 39 w 49"/>
                  <a:gd name="T35" fmla="*/ 22 h 47"/>
                  <a:gd name="T36" fmla="*/ 35 w 49"/>
                  <a:gd name="T37" fmla="*/ 22 h 47"/>
                  <a:gd name="T38" fmla="*/ 32 w 49"/>
                  <a:gd name="T39" fmla="*/ 21 h 47"/>
                  <a:gd name="T40" fmla="*/ 28 w 49"/>
                  <a:gd name="T41" fmla="*/ 20 h 47"/>
                  <a:gd name="T42" fmla="*/ 26 w 49"/>
                  <a:gd name="T43" fmla="*/ 15 h 47"/>
                  <a:gd name="T44" fmla="*/ 26 w 49"/>
                  <a:gd name="T45" fmla="*/ 10 h 47"/>
                  <a:gd name="T46" fmla="*/ 25 w 49"/>
                  <a:gd name="T47" fmla="*/ 6 h 47"/>
                  <a:gd name="T48" fmla="*/ 23 w 49"/>
                  <a:gd name="T49" fmla="*/ 3 h 47"/>
                  <a:gd name="T50" fmla="*/ 18 w 49"/>
                  <a:gd name="T51" fmla="*/ 1 h 47"/>
                  <a:gd name="T52" fmla="*/ 12 w 49"/>
                  <a:gd name="T53" fmla="*/ 0 h 47"/>
                  <a:gd name="T54" fmla="*/ 5 w 49"/>
                  <a:gd name="T55" fmla="*/ 1 h 47"/>
                  <a:gd name="T56" fmla="*/ 1 w 49"/>
                  <a:gd name="T57" fmla="*/ 5 h 47"/>
                  <a:gd name="T58" fmla="*/ 1 w 49"/>
                  <a:gd name="T59" fmla="*/ 6 h 47"/>
                  <a:gd name="T60" fmla="*/ 1 w 49"/>
                  <a:gd name="T61" fmla="*/ 8 h 47"/>
                  <a:gd name="T62" fmla="*/ 1 w 49"/>
                  <a:gd name="T63" fmla="*/ 11 h 47"/>
                  <a:gd name="T64" fmla="*/ 1 w 49"/>
                  <a:gd name="T6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1" y="14"/>
                    </a:moveTo>
                    <a:lnTo>
                      <a:pt x="0" y="21"/>
                    </a:lnTo>
                    <a:lnTo>
                      <a:pt x="2" y="28"/>
                    </a:lnTo>
                    <a:lnTo>
                      <a:pt x="6" y="33"/>
                    </a:lnTo>
                    <a:lnTo>
                      <a:pt x="11" y="39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2" y="45"/>
                    </a:lnTo>
                    <a:lnTo>
                      <a:pt x="46" y="43"/>
                    </a:lnTo>
                    <a:lnTo>
                      <a:pt x="48" y="38"/>
                    </a:lnTo>
                    <a:lnTo>
                      <a:pt x="49" y="32"/>
                    </a:lnTo>
                    <a:lnTo>
                      <a:pt x="47" y="26"/>
                    </a:lnTo>
                    <a:lnTo>
                      <a:pt x="43" y="23"/>
                    </a:lnTo>
                    <a:lnTo>
                      <a:pt x="39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8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8" name="Freeform 126"/>
              <p:cNvSpPr>
                <a:spLocks/>
              </p:cNvSpPr>
              <p:nvPr/>
            </p:nvSpPr>
            <p:spPr bwMode="auto">
              <a:xfrm>
                <a:off x="7477125" y="3148013"/>
                <a:ext cx="31750" cy="30163"/>
              </a:xfrm>
              <a:custGeom>
                <a:avLst/>
                <a:gdLst>
                  <a:gd name="T0" fmla="*/ 4 w 42"/>
                  <a:gd name="T1" fmla="*/ 17 h 37"/>
                  <a:gd name="T2" fmla="*/ 6 w 42"/>
                  <a:gd name="T3" fmla="*/ 17 h 37"/>
                  <a:gd name="T4" fmla="*/ 16 w 42"/>
                  <a:gd name="T5" fmla="*/ 16 h 37"/>
                  <a:gd name="T6" fmla="*/ 17 w 42"/>
                  <a:gd name="T7" fmla="*/ 21 h 37"/>
                  <a:gd name="T8" fmla="*/ 13 w 42"/>
                  <a:gd name="T9" fmla="*/ 26 h 37"/>
                  <a:gd name="T10" fmla="*/ 13 w 42"/>
                  <a:gd name="T11" fmla="*/ 27 h 37"/>
                  <a:gd name="T12" fmla="*/ 13 w 42"/>
                  <a:gd name="T13" fmla="*/ 29 h 37"/>
                  <a:gd name="T14" fmla="*/ 13 w 42"/>
                  <a:gd name="T15" fmla="*/ 29 h 37"/>
                  <a:gd name="T16" fmla="*/ 14 w 42"/>
                  <a:gd name="T17" fmla="*/ 30 h 37"/>
                  <a:gd name="T18" fmla="*/ 15 w 42"/>
                  <a:gd name="T19" fmla="*/ 31 h 37"/>
                  <a:gd name="T20" fmla="*/ 15 w 42"/>
                  <a:gd name="T21" fmla="*/ 31 h 37"/>
                  <a:gd name="T22" fmla="*/ 16 w 42"/>
                  <a:gd name="T23" fmla="*/ 32 h 37"/>
                  <a:gd name="T24" fmla="*/ 16 w 42"/>
                  <a:gd name="T25" fmla="*/ 32 h 37"/>
                  <a:gd name="T26" fmla="*/ 20 w 42"/>
                  <a:gd name="T27" fmla="*/ 31 h 37"/>
                  <a:gd name="T28" fmla="*/ 22 w 42"/>
                  <a:gd name="T29" fmla="*/ 29 h 37"/>
                  <a:gd name="T30" fmla="*/ 28 w 42"/>
                  <a:gd name="T31" fmla="*/ 25 h 37"/>
                  <a:gd name="T32" fmla="*/ 27 w 42"/>
                  <a:gd name="T33" fmla="*/ 31 h 37"/>
                  <a:gd name="T34" fmla="*/ 28 w 42"/>
                  <a:gd name="T35" fmla="*/ 36 h 37"/>
                  <a:gd name="T36" fmla="*/ 29 w 42"/>
                  <a:gd name="T37" fmla="*/ 36 h 37"/>
                  <a:gd name="T38" fmla="*/ 37 w 42"/>
                  <a:gd name="T39" fmla="*/ 33 h 37"/>
                  <a:gd name="T40" fmla="*/ 42 w 42"/>
                  <a:gd name="T41" fmla="*/ 26 h 37"/>
                  <a:gd name="T42" fmla="*/ 40 w 42"/>
                  <a:gd name="T43" fmla="*/ 24 h 37"/>
                  <a:gd name="T44" fmla="*/ 38 w 42"/>
                  <a:gd name="T45" fmla="*/ 23 h 37"/>
                  <a:gd name="T46" fmla="*/ 35 w 42"/>
                  <a:gd name="T47" fmla="*/ 27 h 37"/>
                  <a:gd name="T48" fmla="*/ 30 w 42"/>
                  <a:gd name="T49" fmla="*/ 32 h 37"/>
                  <a:gd name="T50" fmla="*/ 30 w 42"/>
                  <a:gd name="T51" fmla="*/ 31 h 37"/>
                  <a:gd name="T52" fmla="*/ 30 w 42"/>
                  <a:gd name="T53" fmla="*/ 32 h 37"/>
                  <a:gd name="T54" fmla="*/ 31 w 42"/>
                  <a:gd name="T55" fmla="*/ 26 h 37"/>
                  <a:gd name="T56" fmla="*/ 30 w 42"/>
                  <a:gd name="T57" fmla="*/ 22 h 37"/>
                  <a:gd name="T58" fmla="*/ 23 w 42"/>
                  <a:gd name="T59" fmla="*/ 22 h 37"/>
                  <a:gd name="T60" fmla="*/ 17 w 42"/>
                  <a:gd name="T61" fmla="*/ 27 h 37"/>
                  <a:gd name="T62" fmla="*/ 15 w 42"/>
                  <a:gd name="T63" fmla="*/ 27 h 37"/>
                  <a:gd name="T64" fmla="*/ 16 w 42"/>
                  <a:gd name="T65" fmla="*/ 26 h 37"/>
                  <a:gd name="T66" fmla="*/ 22 w 42"/>
                  <a:gd name="T67" fmla="*/ 18 h 37"/>
                  <a:gd name="T68" fmla="*/ 14 w 42"/>
                  <a:gd name="T69" fmla="*/ 11 h 37"/>
                  <a:gd name="T70" fmla="*/ 5 w 42"/>
                  <a:gd name="T71" fmla="*/ 13 h 37"/>
                  <a:gd name="T72" fmla="*/ 9 w 42"/>
                  <a:gd name="T73" fmla="*/ 10 h 37"/>
                  <a:gd name="T74" fmla="*/ 15 w 42"/>
                  <a:gd name="T75" fmla="*/ 7 h 37"/>
                  <a:gd name="T76" fmla="*/ 15 w 42"/>
                  <a:gd name="T77" fmla="*/ 6 h 37"/>
                  <a:gd name="T78" fmla="*/ 15 w 42"/>
                  <a:gd name="T79" fmla="*/ 3 h 37"/>
                  <a:gd name="T80" fmla="*/ 15 w 42"/>
                  <a:gd name="T81" fmla="*/ 3 h 37"/>
                  <a:gd name="T82" fmla="*/ 7 w 42"/>
                  <a:gd name="T83" fmla="*/ 0 h 37"/>
                  <a:gd name="T84" fmla="*/ 0 w 42"/>
                  <a:gd name="T85" fmla="*/ 4 h 37"/>
                  <a:gd name="T86" fmla="*/ 0 w 42"/>
                  <a:gd name="T87" fmla="*/ 4 h 37"/>
                  <a:gd name="T88" fmla="*/ 0 w 42"/>
                  <a:gd name="T89" fmla="*/ 6 h 37"/>
                  <a:gd name="T90" fmla="*/ 4 w 42"/>
                  <a:gd name="T91" fmla="*/ 4 h 37"/>
                  <a:gd name="T92" fmla="*/ 9 w 42"/>
                  <a:gd name="T93" fmla="*/ 4 h 37"/>
                  <a:gd name="T94" fmla="*/ 7 w 42"/>
                  <a:gd name="T95" fmla="*/ 6 h 37"/>
                  <a:gd name="T96" fmla="*/ 1 w 42"/>
                  <a:gd name="T97" fmla="*/ 9 h 37"/>
                  <a:gd name="T98" fmla="*/ 0 w 42"/>
                  <a:gd name="T99" fmla="*/ 15 h 37"/>
                  <a:gd name="T100" fmla="*/ 0 w 42"/>
                  <a:gd name="T101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37">
                    <a:moveTo>
                      <a:pt x="1" y="16"/>
                    </a:move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5" y="36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1" y="21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89" name="Freeform 127"/>
              <p:cNvSpPr>
                <a:spLocks/>
              </p:cNvSpPr>
              <p:nvPr/>
            </p:nvSpPr>
            <p:spPr bwMode="auto">
              <a:xfrm>
                <a:off x="7440613" y="3048000"/>
                <a:ext cx="28575" cy="28575"/>
              </a:xfrm>
              <a:custGeom>
                <a:avLst/>
                <a:gdLst>
                  <a:gd name="T0" fmla="*/ 31 w 37"/>
                  <a:gd name="T1" fmla="*/ 20 h 36"/>
                  <a:gd name="T2" fmla="*/ 30 w 37"/>
                  <a:gd name="T3" fmla="*/ 20 h 36"/>
                  <a:gd name="T4" fmla="*/ 30 w 37"/>
                  <a:gd name="T5" fmla="*/ 20 h 36"/>
                  <a:gd name="T6" fmla="*/ 29 w 37"/>
                  <a:gd name="T7" fmla="*/ 21 h 36"/>
                  <a:gd name="T8" fmla="*/ 29 w 37"/>
                  <a:gd name="T9" fmla="*/ 21 h 36"/>
                  <a:gd name="T10" fmla="*/ 25 w 37"/>
                  <a:gd name="T11" fmla="*/ 25 h 36"/>
                  <a:gd name="T12" fmla="*/ 22 w 37"/>
                  <a:gd name="T13" fmla="*/ 31 h 36"/>
                  <a:gd name="T14" fmla="*/ 17 w 37"/>
                  <a:gd name="T15" fmla="*/ 35 h 36"/>
                  <a:gd name="T16" fmla="*/ 12 w 37"/>
                  <a:gd name="T17" fmla="*/ 36 h 36"/>
                  <a:gd name="T18" fmla="*/ 6 w 37"/>
                  <a:gd name="T19" fmla="*/ 32 h 36"/>
                  <a:gd name="T20" fmla="*/ 2 w 37"/>
                  <a:gd name="T21" fmla="*/ 28 h 36"/>
                  <a:gd name="T22" fmla="*/ 0 w 37"/>
                  <a:gd name="T23" fmla="*/ 21 h 36"/>
                  <a:gd name="T24" fmla="*/ 0 w 37"/>
                  <a:gd name="T25" fmla="*/ 15 h 36"/>
                  <a:gd name="T26" fmla="*/ 2 w 37"/>
                  <a:gd name="T27" fmla="*/ 9 h 36"/>
                  <a:gd name="T28" fmla="*/ 7 w 37"/>
                  <a:gd name="T29" fmla="*/ 5 h 36"/>
                  <a:gd name="T30" fmla="*/ 13 w 37"/>
                  <a:gd name="T31" fmla="*/ 2 h 36"/>
                  <a:gd name="T32" fmla="*/ 18 w 37"/>
                  <a:gd name="T33" fmla="*/ 0 h 36"/>
                  <a:gd name="T34" fmla="*/ 22 w 37"/>
                  <a:gd name="T35" fmla="*/ 0 h 36"/>
                  <a:gd name="T36" fmla="*/ 25 w 37"/>
                  <a:gd name="T37" fmla="*/ 0 h 36"/>
                  <a:gd name="T38" fmla="*/ 29 w 37"/>
                  <a:gd name="T39" fmla="*/ 1 h 36"/>
                  <a:gd name="T40" fmla="*/ 31 w 37"/>
                  <a:gd name="T41" fmla="*/ 4 h 36"/>
                  <a:gd name="T42" fmla="*/ 33 w 37"/>
                  <a:gd name="T43" fmla="*/ 6 h 36"/>
                  <a:gd name="T44" fmla="*/ 35 w 37"/>
                  <a:gd name="T45" fmla="*/ 8 h 36"/>
                  <a:gd name="T46" fmla="*/ 36 w 37"/>
                  <a:gd name="T47" fmla="*/ 10 h 36"/>
                  <a:gd name="T48" fmla="*/ 37 w 37"/>
                  <a:gd name="T49" fmla="*/ 14 h 36"/>
                  <a:gd name="T50" fmla="*/ 37 w 37"/>
                  <a:gd name="T51" fmla="*/ 16 h 36"/>
                  <a:gd name="T52" fmla="*/ 36 w 37"/>
                  <a:gd name="T53" fmla="*/ 17 h 36"/>
                  <a:gd name="T54" fmla="*/ 33 w 37"/>
                  <a:gd name="T55" fmla="*/ 19 h 36"/>
                  <a:gd name="T56" fmla="*/ 31 w 37"/>
                  <a:gd name="T5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36">
                    <a:moveTo>
                      <a:pt x="31" y="20"/>
                    </a:moveTo>
                    <a:lnTo>
                      <a:pt x="30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2" y="31"/>
                    </a:lnTo>
                    <a:lnTo>
                      <a:pt x="17" y="35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0" name="Freeform 128"/>
              <p:cNvSpPr>
                <a:spLocks/>
              </p:cNvSpPr>
              <p:nvPr/>
            </p:nvSpPr>
            <p:spPr bwMode="auto">
              <a:xfrm>
                <a:off x="7443788" y="3052763"/>
                <a:ext cx="20638" cy="19050"/>
              </a:xfrm>
              <a:custGeom>
                <a:avLst/>
                <a:gdLst>
                  <a:gd name="T0" fmla="*/ 9 w 25"/>
                  <a:gd name="T1" fmla="*/ 24 h 24"/>
                  <a:gd name="T2" fmla="*/ 9 w 25"/>
                  <a:gd name="T3" fmla="*/ 24 h 24"/>
                  <a:gd name="T4" fmla="*/ 10 w 25"/>
                  <a:gd name="T5" fmla="*/ 24 h 24"/>
                  <a:gd name="T6" fmla="*/ 10 w 25"/>
                  <a:gd name="T7" fmla="*/ 24 h 24"/>
                  <a:gd name="T8" fmla="*/ 10 w 25"/>
                  <a:gd name="T9" fmla="*/ 23 h 24"/>
                  <a:gd name="T10" fmla="*/ 10 w 25"/>
                  <a:gd name="T11" fmla="*/ 23 h 24"/>
                  <a:gd name="T12" fmla="*/ 9 w 25"/>
                  <a:gd name="T13" fmla="*/ 21 h 24"/>
                  <a:gd name="T14" fmla="*/ 5 w 25"/>
                  <a:gd name="T15" fmla="*/ 17 h 24"/>
                  <a:gd name="T16" fmla="*/ 7 w 25"/>
                  <a:gd name="T17" fmla="*/ 16 h 24"/>
                  <a:gd name="T18" fmla="*/ 10 w 25"/>
                  <a:gd name="T19" fmla="*/ 18 h 24"/>
                  <a:gd name="T20" fmla="*/ 12 w 25"/>
                  <a:gd name="T21" fmla="*/ 18 h 24"/>
                  <a:gd name="T22" fmla="*/ 13 w 25"/>
                  <a:gd name="T23" fmla="*/ 18 h 24"/>
                  <a:gd name="T24" fmla="*/ 13 w 25"/>
                  <a:gd name="T25" fmla="*/ 17 h 24"/>
                  <a:gd name="T26" fmla="*/ 16 w 25"/>
                  <a:gd name="T27" fmla="*/ 14 h 24"/>
                  <a:gd name="T28" fmla="*/ 15 w 25"/>
                  <a:gd name="T29" fmla="*/ 9 h 24"/>
                  <a:gd name="T30" fmla="*/ 15 w 25"/>
                  <a:gd name="T31" fmla="*/ 7 h 24"/>
                  <a:gd name="T32" fmla="*/ 17 w 25"/>
                  <a:gd name="T33" fmla="*/ 6 h 24"/>
                  <a:gd name="T34" fmla="*/ 19 w 25"/>
                  <a:gd name="T35" fmla="*/ 8 h 24"/>
                  <a:gd name="T36" fmla="*/ 19 w 25"/>
                  <a:gd name="T37" fmla="*/ 8 h 24"/>
                  <a:gd name="T38" fmla="*/ 20 w 25"/>
                  <a:gd name="T39" fmla="*/ 9 h 24"/>
                  <a:gd name="T40" fmla="*/ 23 w 25"/>
                  <a:gd name="T41" fmla="*/ 10 h 24"/>
                  <a:gd name="T42" fmla="*/ 24 w 25"/>
                  <a:gd name="T43" fmla="*/ 9 h 24"/>
                  <a:gd name="T44" fmla="*/ 25 w 25"/>
                  <a:gd name="T45" fmla="*/ 7 h 24"/>
                  <a:gd name="T46" fmla="*/ 25 w 25"/>
                  <a:gd name="T47" fmla="*/ 6 h 24"/>
                  <a:gd name="T48" fmla="*/ 24 w 25"/>
                  <a:gd name="T49" fmla="*/ 3 h 24"/>
                  <a:gd name="T50" fmla="*/ 20 w 25"/>
                  <a:gd name="T51" fmla="*/ 1 h 24"/>
                  <a:gd name="T52" fmla="*/ 17 w 25"/>
                  <a:gd name="T53" fmla="*/ 0 h 24"/>
                  <a:gd name="T54" fmla="*/ 12 w 25"/>
                  <a:gd name="T55" fmla="*/ 1 h 24"/>
                  <a:gd name="T56" fmla="*/ 10 w 25"/>
                  <a:gd name="T57" fmla="*/ 4 h 24"/>
                  <a:gd name="T58" fmla="*/ 9 w 25"/>
                  <a:gd name="T59" fmla="*/ 4 h 24"/>
                  <a:gd name="T60" fmla="*/ 9 w 25"/>
                  <a:gd name="T61" fmla="*/ 8 h 24"/>
                  <a:gd name="T62" fmla="*/ 10 w 25"/>
                  <a:gd name="T63" fmla="*/ 10 h 24"/>
                  <a:gd name="T64" fmla="*/ 11 w 25"/>
                  <a:gd name="T65" fmla="*/ 13 h 24"/>
                  <a:gd name="T66" fmla="*/ 11 w 25"/>
                  <a:gd name="T67" fmla="*/ 14 h 24"/>
                  <a:gd name="T68" fmla="*/ 9 w 25"/>
                  <a:gd name="T69" fmla="*/ 11 h 24"/>
                  <a:gd name="T70" fmla="*/ 5 w 25"/>
                  <a:gd name="T71" fmla="*/ 10 h 24"/>
                  <a:gd name="T72" fmla="*/ 2 w 25"/>
                  <a:gd name="T73" fmla="*/ 10 h 24"/>
                  <a:gd name="T74" fmla="*/ 2 w 25"/>
                  <a:gd name="T75" fmla="*/ 10 h 24"/>
                  <a:gd name="T76" fmla="*/ 1 w 25"/>
                  <a:gd name="T77" fmla="*/ 11 h 24"/>
                  <a:gd name="T78" fmla="*/ 0 w 25"/>
                  <a:gd name="T79" fmla="*/ 13 h 24"/>
                  <a:gd name="T80" fmla="*/ 0 w 25"/>
                  <a:gd name="T81" fmla="*/ 14 h 24"/>
                  <a:gd name="T82" fmla="*/ 1 w 25"/>
                  <a:gd name="T83" fmla="*/ 18 h 24"/>
                  <a:gd name="T84" fmla="*/ 5 w 25"/>
                  <a:gd name="T8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24">
                    <a:moveTo>
                      <a:pt x="9" y="24"/>
                    </a:move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1" name="Freeform 129"/>
              <p:cNvSpPr>
                <a:spLocks/>
              </p:cNvSpPr>
              <p:nvPr/>
            </p:nvSpPr>
            <p:spPr bwMode="auto">
              <a:xfrm>
                <a:off x="7454900" y="3057525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2" name="Freeform 130"/>
              <p:cNvSpPr>
                <a:spLocks/>
              </p:cNvSpPr>
              <p:nvPr/>
            </p:nvSpPr>
            <p:spPr bwMode="auto">
              <a:xfrm>
                <a:off x="7521575" y="3097213"/>
                <a:ext cx="30163" cy="38100"/>
              </a:xfrm>
              <a:custGeom>
                <a:avLst/>
                <a:gdLst>
                  <a:gd name="T0" fmla="*/ 37 w 38"/>
                  <a:gd name="T1" fmla="*/ 0 h 49"/>
                  <a:gd name="T2" fmla="*/ 34 w 38"/>
                  <a:gd name="T3" fmla="*/ 7 h 49"/>
                  <a:gd name="T4" fmla="*/ 31 w 38"/>
                  <a:gd name="T5" fmla="*/ 14 h 49"/>
                  <a:gd name="T6" fmla="*/ 27 w 38"/>
                  <a:gd name="T7" fmla="*/ 20 h 49"/>
                  <a:gd name="T8" fmla="*/ 23 w 38"/>
                  <a:gd name="T9" fmla="*/ 26 h 49"/>
                  <a:gd name="T10" fmla="*/ 18 w 38"/>
                  <a:gd name="T11" fmla="*/ 31 h 49"/>
                  <a:gd name="T12" fmla="*/ 12 w 38"/>
                  <a:gd name="T13" fmla="*/ 36 h 49"/>
                  <a:gd name="T14" fmla="*/ 7 w 38"/>
                  <a:gd name="T15" fmla="*/ 40 h 49"/>
                  <a:gd name="T16" fmla="*/ 1 w 38"/>
                  <a:gd name="T17" fmla="*/ 44 h 49"/>
                  <a:gd name="T18" fmla="*/ 0 w 38"/>
                  <a:gd name="T19" fmla="*/ 45 h 49"/>
                  <a:gd name="T20" fmla="*/ 0 w 38"/>
                  <a:gd name="T21" fmla="*/ 45 h 49"/>
                  <a:gd name="T22" fmla="*/ 0 w 38"/>
                  <a:gd name="T23" fmla="*/ 46 h 49"/>
                  <a:gd name="T24" fmla="*/ 1 w 38"/>
                  <a:gd name="T25" fmla="*/ 48 h 49"/>
                  <a:gd name="T26" fmla="*/ 1 w 38"/>
                  <a:gd name="T27" fmla="*/ 49 h 49"/>
                  <a:gd name="T28" fmla="*/ 2 w 38"/>
                  <a:gd name="T29" fmla="*/ 49 h 49"/>
                  <a:gd name="T30" fmla="*/ 3 w 38"/>
                  <a:gd name="T31" fmla="*/ 49 h 49"/>
                  <a:gd name="T32" fmla="*/ 4 w 38"/>
                  <a:gd name="T33" fmla="*/ 49 h 49"/>
                  <a:gd name="T34" fmla="*/ 17 w 38"/>
                  <a:gd name="T35" fmla="*/ 41 h 49"/>
                  <a:gd name="T36" fmla="*/ 27 w 38"/>
                  <a:gd name="T37" fmla="*/ 29 h 49"/>
                  <a:gd name="T38" fmla="*/ 35 w 38"/>
                  <a:gd name="T39" fmla="*/ 15 h 49"/>
                  <a:gd name="T40" fmla="*/ 38 w 38"/>
                  <a:gd name="T41" fmla="*/ 0 h 49"/>
                  <a:gd name="T42" fmla="*/ 38 w 38"/>
                  <a:gd name="T43" fmla="*/ 0 h 49"/>
                  <a:gd name="T44" fmla="*/ 38 w 38"/>
                  <a:gd name="T45" fmla="*/ 0 h 49"/>
                  <a:gd name="T46" fmla="*/ 38 w 38"/>
                  <a:gd name="T47" fmla="*/ 0 h 49"/>
                  <a:gd name="T48" fmla="*/ 38 w 38"/>
                  <a:gd name="T49" fmla="*/ 0 h 49"/>
                  <a:gd name="T50" fmla="*/ 37 w 38"/>
                  <a:gd name="T51" fmla="*/ 0 h 49"/>
                  <a:gd name="T52" fmla="*/ 37 w 38"/>
                  <a:gd name="T53" fmla="*/ 0 h 49"/>
                  <a:gd name="T54" fmla="*/ 37 w 38"/>
                  <a:gd name="T55" fmla="*/ 0 h 49"/>
                  <a:gd name="T56" fmla="*/ 37 w 38"/>
                  <a:gd name="T57" fmla="*/ 0 h 49"/>
                  <a:gd name="T58" fmla="*/ 37 w 38"/>
                  <a:gd name="T5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49">
                    <a:moveTo>
                      <a:pt x="37" y="0"/>
                    </a:moveTo>
                    <a:lnTo>
                      <a:pt x="34" y="7"/>
                    </a:lnTo>
                    <a:lnTo>
                      <a:pt x="31" y="14"/>
                    </a:lnTo>
                    <a:lnTo>
                      <a:pt x="27" y="20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12" y="36"/>
                    </a:lnTo>
                    <a:lnTo>
                      <a:pt x="7" y="40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17" y="41"/>
                    </a:lnTo>
                    <a:lnTo>
                      <a:pt x="27" y="29"/>
                    </a:lnTo>
                    <a:lnTo>
                      <a:pt x="35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3" name="Freeform 131"/>
              <p:cNvSpPr>
                <a:spLocks/>
              </p:cNvSpPr>
              <p:nvPr/>
            </p:nvSpPr>
            <p:spPr bwMode="auto">
              <a:xfrm>
                <a:off x="7499350" y="3125788"/>
                <a:ext cx="47625" cy="30163"/>
              </a:xfrm>
              <a:custGeom>
                <a:avLst/>
                <a:gdLst>
                  <a:gd name="T0" fmla="*/ 6 w 61"/>
                  <a:gd name="T1" fmla="*/ 27 h 38"/>
                  <a:gd name="T2" fmla="*/ 11 w 61"/>
                  <a:gd name="T3" fmla="*/ 24 h 38"/>
                  <a:gd name="T4" fmla="*/ 16 w 61"/>
                  <a:gd name="T5" fmla="*/ 24 h 38"/>
                  <a:gd name="T6" fmla="*/ 22 w 61"/>
                  <a:gd name="T7" fmla="*/ 25 h 38"/>
                  <a:gd name="T8" fmla="*/ 22 w 61"/>
                  <a:gd name="T9" fmla="*/ 28 h 38"/>
                  <a:gd name="T10" fmla="*/ 16 w 61"/>
                  <a:gd name="T11" fmla="*/ 32 h 38"/>
                  <a:gd name="T12" fmla="*/ 13 w 61"/>
                  <a:gd name="T13" fmla="*/ 36 h 38"/>
                  <a:gd name="T14" fmla="*/ 13 w 61"/>
                  <a:gd name="T15" fmla="*/ 37 h 38"/>
                  <a:gd name="T16" fmla="*/ 14 w 61"/>
                  <a:gd name="T17" fmla="*/ 38 h 38"/>
                  <a:gd name="T18" fmla="*/ 15 w 61"/>
                  <a:gd name="T19" fmla="*/ 38 h 38"/>
                  <a:gd name="T20" fmla="*/ 20 w 61"/>
                  <a:gd name="T21" fmla="*/ 36 h 38"/>
                  <a:gd name="T22" fmla="*/ 25 w 61"/>
                  <a:gd name="T23" fmla="*/ 29 h 38"/>
                  <a:gd name="T24" fmla="*/ 31 w 61"/>
                  <a:gd name="T25" fmla="*/ 25 h 38"/>
                  <a:gd name="T26" fmla="*/ 37 w 61"/>
                  <a:gd name="T27" fmla="*/ 23 h 38"/>
                  <a:gd name="T28" fmla="*/ 47 w 61"/>
                  <a:gd name="T29" fmla="*/ 18 h 38"/>
                  <a:gd name="T30" fmla="*/ 58 w 61"/>
                  <a:gd name="T31" fmla="*/ 8 h 38"/>
                  <a:gd name="T32" fmla="*/ 61 w 61"/>
                  <a:gd name="T33" fmla="*/ 0 h 38"/>
                  <a:gd name="T34" fmla="*/ 61 w 61"/>
                  <a:gd name="T35" fmla="*/ 0 h 38"/>
                  <a:gd name="T36" fmla="*/ 61 w 61"/>
                  <a:gd name="T37" fmla="*/ 0 h 38"/>
                  <a:gd name="T38" fmla="*/ 60 w 61"/>
                  <a:gd name="T39" fmla="*/ 0 h 38"/>
                  <a:gd name="T40" fmla="*/ 56 w 61"/>
                  <a:gd name="T41" fmla="*/ 4 h 38"/>
                  <a:gd name="T42" fmla="*/ 48 w 61"/>
                  <a:gd name="T43" fmla="*/ 10 h 38"/>
                  <a:gd name="T44" fmla="*/ 39 w 61"/>
                  <a:gd name="T45" fmla="*/ 15 h 38"/>
                  <a:gd name="T46" fmla="*/ 30 w 61"/>
                  <a:gd name="T47" fmla="*/ 18 h 38"/>
                  <a:gd name="T48" fmla="*/ 22 w 61"/>
                  <a:gd name="T49" fmla="*/ 18 h 38"/>
                  <a:gd name="T50" fmla="*/ 17 w 61"/>
                  <a:gd name="T51" fmla="*/ 17 h 38"/>
                  <a:gd name="T52" fmla="*/ 11 w 61"/>
                  <a:gd name="T53" fmla="*/ 18 h 38"/>
                  <a:gd name="T54" fmla="*/ 5 w 61"/>
                  <a:gd name="T55" fmla="*/ 22 h 38"/>
                  <a:gd name="T56" fmla="*/ 0 w 61"/>
                  <a:gd name="T57" fmla="*/ 24 h 38"/>
                  <a:gd name="T58" fmla="*/ 0 w 61"/>
                  <a:gd name="T59" fmla="*/ 25 h 38"/>
                  <a:gd name="T60" fmla="*/ 0 w 61"/>
                  <a:gd name="T61" fmla="*/ 28 h 38"/>
                  <a:gd name="T62" fmla="*/ 1 w 61"/>
                  <a:gd name="T63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8">
                    <a:moveTo>
                      <a:pt x="2" y="28"/>
                    </a:moveTo>
                    <a:lnTo>
                      <a:pt x="6" y="27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4" y="23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25" y="29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0" y="22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4"/>
                    </a:lnTo>
                    <a:lnTo>
                      <a:pt x="53" y="7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39" y="15"/>
                    </a:lnTo>
                    <a:lnTo>
                      <a:pt x="34" y="17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4" name="Freeform 132"/>
              <p:cNvSpPr>
                <a:spLocks/>
              </p:cNvSpPr>
              <p:nvPr/>
            </p:nvSpPr>
            <p:spPr bwMode="auto">
              <a:xfrm>
                <a:off x="7527925" y="3054350"/>
                <a:ext cx="26988" cy="34925"/>
              </a:xfrm>
              <a:custGeom>
                <a:avLst/>
                <a:gdLst>
                  <a:gd name="T0" fmla="*/ 1 w 34"/>
                  <a:gd name="T1" fmla="*/ 5 h 44"/>
                  <a:gd name="T2" fmla="*/ 5 w 34"/>
                  <a:gd name="T3" fmla="*/ 8 h 44"/>
                  <a:gd name="T4" fmla="*/ 10 w 34"/>
                  <a:gd name="T5" fmla="*/ 13 h 44"/>
                  <a:gd name="T6" fmla="*/ 16 w 34"/>
                  <a:gd name="T7" fmla="*/ 16 h 44"/>
                  <a:gd name="T8" fmla="*/ 19 w 34"/>
                  <a:gd name="T9" fmla="*/ 21 h 44"/>
                  <a:gd name="T10" fmla="*/ 24 w 34"/>
                  <a:gd name="T11" fmla="*/ 27 h 44"/>
                  <a:gd name="T12" fmla="*/ 27 w 34"/>
                  <a:gd name="T13" fmla="*/ 32 h 44"/>
                  <a:gd name="T14" fmla="*/ 31 w 34"/>
                  <a:gd name="T15" fmla="*/ 38 h 44"/>
                  <a:gd name="T16" fmla="*/ 33 w 34"/>
                  <a:gd name="T17" fmla="*/ 44 h 44"/>
                  <a:gd name="T18" fmla="*/ 33 w 34"/>
                  <a:gd name="T19" fmla="*/ 44 h 44"/>
                  <a:gd name="T20" fmla="*/ 34 w 34"/>
                  <a:gd name="T21" fmla="*/ 44 h 44"/>
                  <a:gd name="T22" fmla="*/ 34 w 34"/>
                  <a:gd name="T23" fmla="*/ 44 h 44"/>
                  <a:gd name="T24" fmla="*/ 34 w 34"/>
                  <a:gd name="T25" fmla="*/ 44 h 44"/>
                  <a:gd name="T26" fmla="*/ 34 w 34"/>
                  <a:gd name="T27" fmla="*/ 44 h 44"/>
                  <a:gd name="T28" fmla="*/ 34 w 34"/>
                  <a:gd name="T29" fmla="*/ 44 h 44"/>
                  <a:gd name="T30" fmla="*/ 34 w 34"/>
                  <a:gd name="T31" fmla="*/ 44 h 44"/>
                  <a:gd name="T32" fmla="*/ 34 w 34"/>
                  <a:gd name="T33" fmla="*/ 43 h 44"/>
                  <a:gd name="T34" fmla="*/ 31 w 34"/>
                  <a:gd name="T35" fmla="*/ 30 h 44"/>
                  <a:gd name="T36" fmla="*/ 24 w 34"/>
                  <a:gd name="T37" fmla="*/ 17 h 44"/>
                  <a:gd name="T38" fmla="*/ 15 w 34"/>
                  <a:gd name="T39" fmla="*/ 8 h 44"/>
                  <a:gd name="T40" fmla="*/ 3 w 34"/>
                  <a:gd name="T41" fmla="*/ 0 h 44"/>
                  <a:gd name="T42" fmla="*/ 2 w 34"/>
                  <a:gd name="T43" fmla="*/ 0 h 44"/>
                  <a:gd name="T44" fmla="*/ 2 w 34"/>
                  <a:gd name="T45" fmla="*/ 0 h 44"/>
                  <a:gd name="T46" fmla="*/ 1 w 34"/>
                  <a:gd name="T47" fmla="*/ 0 h 44"/>
                  <a:gd name="T48" fmla="*/ 0 w 34"/>
                  <a:gd name="T49" fmla="*/ 1 h 44"/>
                  <a:gd name="T50" fmla="*/ 0 w 34"/>
                  <a:gd name="T51" fmla="*/ 2 h 44"/>
                  <a:gd name="T52" fmla="*/ 0 w 34"/>
                  <a:gd name="T53" fmla="*/ 2 h 44"/>
                  <a:gd name="T54" fmla="*/ 0 w 34"/>
                  <a:gd name="T55" fmla="*/ 4 h 44"/>
                  <a:gd name="T56" fmla="*/ 1 w 34"/>
                  <a:gd name="T57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44">
                    <a:moveTo>
                      <a:pt x="1" y="5"/>
                    </a:moveTo>
                    <a:lnTo>
                      <a:pt x="5" y="8"/>
                    </a:lnTo>
                    <a:lnTo>
                      <a:pt x="10" y="13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24" y="27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1" y="30"/>
                    </a:lnTo>
                    <a:lnTo>
                      <a:pt x="24" y="17"/>
                    </a:lnTo>
                    <a:lnTo>
                      <a:pt x="15" y="8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5" name="Freeform 133"/>
              <p:cNvSpPr>
                <a:spLocks/>
              </p:cNvSpPr>
              <p:nvPr/>
            </p:nvSpPr>
            <p:spPr bwMode="auto">
              <a:xfrm>
                <a:off x="7534275" y="3043238"/>
                <a:ext cx="26988" cy="31750"/>
              </a:xfrm>
              <a:custGeom>
                <a:avLst/>
                <a:gdLst>
                  <a:gd name="T0" fmla="*/ 16 w 32"/>
                  <a:gd name="T1" fmla="*/ 26 h 42"/>
                  <a:gd name="T2" fmla="*/ 15 w 32"/>
                  <a:gd name="T3" fmla="*/ 27 h 42"/>
                  <a:gd name="T4" fmla="*/ 15 w 32"/>
                  <a:gd name="T5" fmla="*/ 27 h 42"/>
                  <a:gd name="T6" fmla="*/ 15 w 32"/>
                  <a:gd name="T7" fmla="*/ 28 h 42"/>
                  <a:gd name="T8" fmla="*/ 14 w 32"/>
                  <a:gd name="T9" fmla="*/ 28 h 42"/>
                  <a:gd name="T10" fmla="*/ 14 w 32"/>
                  <a:gd name="T11" fmla="*/ 29 h 42"/>
                  <a:gd name="T12" fmla="*/ 14 w 32"/>
                  <a:gd name="T13" fmla="*/ 30 h 42"/>
                  <a:gd name="T14" fmla="*/ 14 w 32"/>
                  <a:gd name="T15" fmla="*/ 31 h 42"/>
                  <a:gd name="T16" fmla="*/ 15 w 32"/>
                  <a:gd name="T17" fmla="*/ 32 h 42"/>
                  <a:gd name="T18" fmla="*/ 16 w 32"/>
                  <a:gd name="T19" fmla="*/ 32 h 42"/>
                  <a:gd name="T20" fmla="*/ 17 w 32"/>
                  <a:gd name="T21" fmla="*/ 32 h 42"/>
                  <a:gd name="T22" fmla="*/ 18 w 32"/>
                  <a:gd name="T23" fmla="*/ 32 h 42"/>
                  <a:gd name="T24" fmla="*/ 18 w 32"/>
                  <a:gd name="T25" fmla="*/ 31 h 42"/>
                  <a:gd name="T26" fmla="*/ 18 w 32"/>
                  <a:gd name="T27" fmla="*/ 30 h 42"/>
                  <a:gd name="T28" fmla="*/ 19 w 32"/>
                  <a:gd name="T29" fmla="*/ 30 h 42"/>
                  <a:gd name="T30" fmla="*/ 19 w 32"/>
                  <a:gd name="T31" fmla="*/ 30 h 42"/>
                  <a:gd name="T32" fmla="*/ 19 w 32"/>
                  <a:gd name="T33" fmla="*/ 29 h 42"/>
                  <a:gd name="T34" fmla="*/ 22 w 32"/>
                  <a:gd name="T35" fmla="*/ 32 h 42"/>
                  <a:gd name="T36" fmla="*/ 25 w 32"/>
                  <a:gd name="T37" fmla="*/ 35 h 42"/>
                  <a:gd name="T38" fmla="*/ 28 w 32"/>
                  <a:gd name="T39" fmla="*/ 38 h 42"/>
                  <a:gd name="T40" fmla="*/ 30 w 32"/>
                  <a:gd name="T41" fmla="*/ 41 h 42"/>
                  <a:gd name="T42" fmla="*/ 30 w 32"/>
                  <a:gd name="T43" fmla="*/ 42 h 42"/>
                  <a:gd name="T44" fmla="*/ 31 w 32"/>
                  <a:gd name="T45" fmla="*/ 42 h 42"/>
                  <a:gd name="T46" fmla="*/ 31 w 32"/>
                  <a:gd name="T47" fmla="*/ 42 h 42"/>
                  <a:gd name="T48" fmla="*/ 31 w 32"/>
                  <a:gd name="T49" fmla="*/ 42 h 42"/>
                  <a:gd name="T50" fmla="*/ 32 w 32"/>
                  <a:gd name="T51" fmla="*/ 41 h 42"/>
                  <a:gd name="T52" fmla="*/ 32 w 32"/>
                  <a:gd name="T53" fmla="*/ 41 h 42"/>
                  <a:gd name="T54" fmla="*/ 32 w 32"/>
                  <a:gd name="T55" fmla="*/ 41 h 42"/>
                  <a:gd name="T56" fmla="*/ 32 w 32"/>
                  <a:gd name="T57" fmla="*/ 41 h 42"/>
                  <a:gd name="T58" fmla="*/ 29 w 32"/>
                  <a:gd name="T59" fmla="*/ 32 h 42"/>
                  <a:gd name="T60" fmla="*/ 25 w 32"/>
                  <a:gd name="T61" fmla="*/ 26 h 42"/>
                  <a:gd name="T62" fmla="*/ 21 w 32"/>
                  <a:gd name="T63" fmla="*/ 19 h 42"/>
                  <a:gd name="T64" fmla="*/ 17 w 32"/>
                  <a:gd name="T65" fmla="*/ 12 h 42"/>
                  <a:gd name="T66" fmla="*/ 15 w 32"/>
                  <a:gd name="T67" fmla="*/ 9 h 42"/>
                  <a:gd name="T68" fmla="*/ 14 w 32"/>
                  <a:gd name="T69" fmla="*/ 7 h 42"/>
                  <a:gd name="T70" fmla="*/ 11 w 32"/>
                  <a:gd name="T71" fmla="*/ 5 h 42"/>
                  <a:gd name="T72" fmla="*/ 9 w 32"/>
                  <a:gd name="T73" fmla="*/ 3 h 42"/>
                  <a:gd name="T74" fmla="*/ 7 w 32"/>
                  <a:gd name="T75" fmla="*/ 1 h 42"/>
                  <a:gd name="T76" fmla="*/ 6 w 32"/>
                  <a:gd name="T77" fmla="*/ 0 h 42"/>
                  <a:gd name="T78" fmla="*/ 3 w 32"/>
                  <a:gd name="T79" fmla="*/ 1 h 42"/>
                  <a:gd name="T80" fmla="*/ 1 w 32"/>
                  <a:gd name="T81" fmla="*/ 3 h 42"/>
                  <a:gd name="T82" fmla="*/ 0 w 32"/>
                  <a:gd name="T83" fmla="*/ 5 h 42"/>
                  <a:gd name="T84" fmla="*/ 0 w 32"/>
                  <a:gd name="T85" fmla="*/ 6 h 42"/>
                  <a:gd name="T86" fmla="*/ 0 w 32"/>
                  <a:gd name="T87" fmla="*/ 8 h 42"/>
                  <a:gd name="T88" fmla="*/ 1 w 32"/>
                  <a:gd name="T89" fmla="*/ 11 h 42"/>
                  <a:gd name="T90" fmla="*/ 4 w 32"/>
                  <a:gd name="T91" fmla="*/ 15 h 42"/>
                  <a:gd name="T92" fmla="*/ 9 w 32"/>
                  <a:gd name="T93" fmla="*/ 19 h 42"/>
                  <a:gd name="T94" fmla="*/ 13 w 32"/>
                  <a:gd name="T95" fmla="*/ 22 h 42"/>
                  <a:gd name="T96" fmla="*/ 16 w 32"/>
                  <a:gd name="T9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42">
                    <a:moveTo>
                      <a:pt x="16" y="26"/>
                    </a:move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28" y="38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9" y="32"/>
                    </a:lnTo>
                    <a:lnTo>
                      <a:pt x="25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9" y="19"/>
                    </a:lnTo>
                    <a:lnTo>
                      <a:pt x="13" y="22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6" name="Freeform 134"/>
              <p:cNvSpPr>
                <a:spLocks/>
              </p:cNvSpPr>
              <p:nvPr/>
            </p:nvSpPr>
            <p:spPr bwMode="auto">
              <a:xfrm>
                <a:off x="7546975" y="3036888"/>
                <a:ext cx="15875" cy="25400"/>
              </a:xfrm>
              <a:custGeom>
                <a:avLst/>
                <a:gdLst>
                  <a:gd name="T0" fmla="*/ 21 w 21"/>
                  <a:gd name="T1" fmla="*/ 31 h 32"/>
                  <a:gd name="T2" fmla="*/ 18 w 21"/>
                  <a:gd name="T3" fmla="*/ 23 h 32"/>
                  <a:gd name="T4" fmla="*/ 15 w 21"/>
                  <a:gd name="T5" fmla="*/ 14 h 32"/>
                  <a:gd name="T6" fmla="*/ 11 w 21"/>
                  <a:gd name="T7" fmla="*/ 7 h 32"/>
                  <a:gd name="T8" fmla="*/ 4 w 21"/>
                  <a:gd name="T9" fmla="*/ 1 h 32"/>
                  <a:gd name="T10" fmla="*/ 3 w 21"/>
                  <a:gd name="T11" fmla="*/ 0 h 32"/>
                  <a:gd name="T12" fmla="*/ 3 w 21"/>
                  <a:gd name="T13" fmla="*/ 0 h 32"/>
                  <a:gd name="T14" fmla="*/ 2 w 21"/>
                  <a:gd name="T15" fmla="*/ 0 h 32"/>
                  <a:gd name="T16" fmla="*/ 1 w 21"/>
                  <a:gd name="T17" fmla="*/ 1 h 32"/>
                  <a:gd name="T18" fmla="*/ 0 w 21"/>
                  <a:gd name="T19" fmla="*/ 2 h 32"/>
                  <a:gd name="T20" fmla="*/ 0 w 21"/>
                  <a:gd name="T21" fmla="*/ 2 h 32"/>
                  <a:gd name="T22" fmla="*/ 0 w 21"/>
                  <a:gd name="T23" fmla="*/ 4 h 32"/>
                  <a:gd name="T24" fmla="*/ 1 w 21"/>
                  <a:gd name="T25" fmla="*/ 5 h 32"/>
                  <a:gd name="T26" fmla="*/ 2 w 21"/>
                  <a:gd name="T27" fmla="*/ 9 h 32"/>
                  <a:gd name="T28" fmla="*/ 6 w 21"/>
                  <a:gd name="T29" fmla="*/ 13 h 32"/>
                  <a:gd name="T30" fmla="*/ 8 w 21"/>
                  <a:gd name="T31" fmla="*/ 16 h 32"/>
                  <a:gd name="T32" fmla="*/ 11 w 21"/>
                  <a:gd name="T33" fmla="*/ 20 h 32"/>
                  <a:gd name="T34" fmla="*/ 14 w 21"/>
                  <a:gd name="T35" fmla="*/ 23 h 32"/>
                  <a:gd name="T36" fmla="*/ 16 w 21"/>
                  <a:gd name="T37" fmla="*/ 25 h 32"/>
                  <a:gd name="T38" fmla="*/ 17 w 21"/>
                  <a:gd name="T39" fmla="*/ 29 h 32"/>
                  <a:gd name="T40" fmla="*/ 19 w 21"/>
                  <a:gd name="T41" fmla="*/ 32 h 32"/>
                  <a:gd name="T42" fmla="*/ 19 w 21"/>
                  <a:gd name="T43" fmla="*/ 32 h 32"/>
                  <a:gd name="T44" fmla="*/ 19 w 21"/>
                  <a:gd name="T45" fmla="*/ 32 h 32"/>
                  <a:gd name="T46" fmla="*/ 19 w 21"/>
                  <a:gd name="T47" fmla="*/ 32 h 32"/>
                  <a:gd name="T48" fmla="*/ 21 w 21"/>
                  <a:gd name="T49" fmla="*/ 32 h 32"/>
                  <a:gd name="T50" fmla="*/ 21 w 21"/>
                  <a:gd name="T51" fmla="*/ 32 h 32"/>
                  <a:gd name="T52" fmla="*/ 21 w 21"/>
                  <a:gd name="T53" fmla="*/ 32 h 32"/>
                  <a:gd name="T54" fmla="*/ 21 w 21"/>
                  <a:gd name="T55" fmla="*/ 32 h 32"/>
                  <a:gd name="T56" fmla="*/ 21 w 21"/>
                  <a:gd name="T57" fmla="*/ 31 h 32"/>
                  <a:gd name="T58" fmla="*/ 21 w 21"/>
                  <a:gd name="T5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32">
                    <a:moveTo>
                      <a:pt x="21" y="31"/>
                    </a:moveTo>
                    <a:lnTo>
                      <a:pt x="18" y="23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7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7" name="Freeform 135"/>
              <p:cNvSpPr>
                <a:spLocks/>
              </p:cNvSpPr>
              <p:nvPr/>
            </p:nvSpPr>
            <p:spPr bwMode="auto">
              <a:xfrm>
                <a:off x="7566025" y="3079750"/>
                <a:ext cx="4763" cy="17463"/>
              </a:xfrm>
              <a:custGeom>
                <a:avLst/>
                <a:gdLst>
                  <a:gd name="T0" fmla="*/ 2 w 7"/>
                  <a:gd name="T1" fmla="*/ 2 h 22"/>
                  <a:gd name="T2" fmla="*/ 2 w 7"/>
                  <a:gd name="T3" fmla="*/ 6 h 22"/>
                  <a:gd name="T4" fmla="*/ 1 w 7"/>
                  <a:gd name="T5" fmla="*/ 11 h 22"/>
                  <a:gd name="T6" fmla="*/ 0 w 7"/>
                  <a:gd name="T7" fmla="*/ 15 h 22"/>
                  <a:gd name="T8" fmla="*/ 0 w 7"/>
                  <a:gd name="T9" fmla="*/ 20 h 22"/>
                  <a:gd name="T10" fmla="*/ 0 w 7"/>
                  <a:gd name="T11" fmla="*/ 21 h 22"/>
                  <a:gd name="T12" fmla="*/ 1 w 7"/>
                  <a:gd name="T13" fmla="*/ 21 h 22"/>
                  <a:gd name="T14" fmla="*/ 1 w 7"/>
                  <a:gd name="T15" fmla="*/ 22 h 22"/>
                  <a:gd name="T16" fmla="*/ 2 w 7"/>
                  <a:gd name="T17" fmla="*/ 22 h 22"/>
                  <a:gd name="T18" fmla="*/ 3 w 7"/>
                  <a:gd name="T19" fmla="*/ 22 h 22"/>
                  <a:gd name="T20" fmla="*/ 3 w 7"/>
                  <a:gd name="T21" fmla="*/ 22 h 22"/>
                  <a:gd name="T22" fmla="*/ 5 w 7"/>
                  <a:gd name="T23" fmla="*/ 21 h 22"/>
                  <a:gd name="T24" fmla="*/ 5 w 7"/>
                  <a:gd name="T25" fmla="*/ 20 h 22"/>
                  <a:gd name="T26" fmla="*/ 6 w 7"/>
                  <a:gd name="T27" fmla="*/ 15 h 22"/>
                  <a:gd name="T28" fmla="*/ 7 w 7"/>
                  <a:gd name="T29" fmla="*/ 11 h 22"/>
                  <a:gd name="T30" fmla="*/ 6 w 7"/>
                  <a:gd name="T31" fmla="*/ 6 h 22"/>
                  <a:gd name="T32" fmla="*/ 5 w 7"/>
                  <a:gd name="T33" fmla="*/ 2 h 22"/>
                  <a:gd name="T34" fmla="*/ 5 w 7"/>
                  <a:gd name="T35" fmla="*/ 0 h 22"/>
                  <a:gd name="T36" fmla="*/ 5 w 7"/>
                  <a:gd name="T37" fmla="*/ 0 h 22"/>
                  <a:gd name="T38" fmla="*/ 5 w 7"/>
                  <a:gd name="T39" fmla="*/ 0 h 22"/>
                  <a:gd name="T40" fmla="*/ 3 w 7"/>
                  <a:gd name="T41" fmla="*/ 0 h 22"/>
                  <a:gd name="T42" fmla="*/ 3 w 7"/>
                  <a:gd name="T43" fmla="*/ 0 h 22"/>
                  <a:gd name="T44" fmla="*/ 3 w 7"/>
                  <a:gd name="T45" fmla="*/ 0 h 22"/>
                  <a:gd name="T46" fmla="*/ 2 w 7"/>
                  <a:gd name="T47" fmla="*/ 2 h 22"/>
                  <a:gd name="T48" fmla="*/ 2 w 7"/>
                  <a:gd name="T49" fmla="*/ 2 h 22"/>
                  <a:gd name="T50" fmla="*/ 2 w 7"/>
                  <a:gd name="T5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2">
                    <a:moveTo>
                      <a:pt x="2" y="2"/>
                    </a:moveTo>
                    <a:lnTo>
                      <a:pt x="2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15"/>
                    </a:lnTo>
                    <a:lnTo>
                      <a:pt x="7" y="11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8" name="Freeform 136"/>
              <p:cNvSpPr>
                <a:spLocks/>
              </p:cNvSpPr>
              <p:nvPr/>
            </p:nvSpPr>
            <p:spPr bwMode="auto">
              <a:xfrm>
                <a:off x="7472363" y="3081338"/>
                <a:ext cx="11113" cy="42863"/>
              </a:xfrm>
              <a:custGeom>
                <a:avLst/>
                <a:gdLst>
                  <a:gd name="T0" fmla="*/ 12 w 12"/>
                  <a:gd name="T1" fmla="*/ 53 h 54"/>
                  <a:gd name="T2" fmla="*/ 11 w 12"/>
                  <a:gd name="T3" fmla="*/ 48 h 54"/>
                  <a:gd name="T4" fmla="*/ 10 w 12"/>
                  <a:gd name="T5" fmla="*/ 44 h 54"/>
                  <a:gd name="T6" fmla="*/ 8 w 12"/>
                  <a:gd name="T7" fmla="*/ 39 h 54"/>
                  <a:gd name="T8" fmla="*/ 6 w 12"/>
                  <a:gd name="T9" fmla="*/ 34 h 54"/>
                  <a:gd name="T10" fmla="*/ 5 w 12"/>
                  <a:gd name="T11" fmla="*/ 26 h 54"/>
                  <a:gd name="T12" fmla="*/ 6 w 12"/>
                  <a:gd name="T13" fmla="*/ 18 h 54"/>
                  <a:gd name="T14" fmla="*/ 6 w 12"/>
                  <a:gd name="T15" fmla="*/ 10 h 54"/>
                  <a:gd name="T16" fmla="*/ 6 w 12"/>
                  <a:gd name="T17" fmla="*/ 2 h 54"/>
                  <a:gd name="T18" fmla="*/ 6 w 12"/>
                  <a:gd name="T19" fmla="*/ 1 h 54"/>
                  <a:gd name="T20" fmla="*/ 5 w 12"/>
                  <a:gd name="T21" fmla="*/ 1 h 54"/>
                  <a:gd name="T22" fmla="*/ 5 w 12"/>
                  <a:gd name="T23" fmla="*/ 0 h 54"/>
                  <a:gd name="T24" fmla="*/ 4 w 12"/>
                  <a:gd name="T25" fmla="*/ 0 h 54"/>
                  <a:gd name="T26" fmla="*/ 3 w 12"/>
                  <a:gd name="T27" fmla="*/ 0 h 54"/>
                  <a:gd name="T28" fmla="*/ 2 w 12"/>
                  <a:gd name="T29" fmla="*/ 1 h 54"/>
                  <a:gd name="T30" fmla="*/ 1 w 12"/>
                  <a:gd name="T31" fmla="*/ 1 h 54"/>
                  <a:gd name="T32" fmla="*/ 1 w 12"/>
                  <a:gd name="T33" fmla="*/ 2 h 54"/>
                  <a:gd name="T34" fmla="*/ 0 w 12"/>
                  <a:gd name="T35" fmla="*/ 15 h 54"/>
                  <a:gd name="T36" fmla="*/ 2 w 12"/>
                  <a:gd name="T37" fmla="*/ 29 h 54"/>
                  <a:gd name="T38" fmla="*/ 5 w 12"/>
                  <a:gd name="T39" fmla="*/ 41 h 54"/>
                  <a:gd name="T40" fmla="*/ 11 w 12"/>
                  <a:gd name="T41" fmla="*/ 54 h 54"/>
                  <a:gd name="T42" fmla="*/ 11 w 12"/>
                  <a:gd name="T43" fmla="*/ 54 h 54"/>
                  <a:gd name="T44" fmla="*/ 12 w 12"/>
                  <a:gd name="T45" fmla="*/ 54 h 54"/>
                  <a:gd name="T46" fmla="*/ 12 w 12"/>
                  <a:gd name="T47" fmla="*/ 54 h 54"/>
                  <a:gd name="T48" fmla="*/ 12 w 12"/>
                  <a:gd name="T49" fmla="*/ 54 h 54"/>
                  <a:gd name="T50" fmla="*/ 12 w 12"/>
                  <a:gd name="T51" fmla="*/ 54 h 54"/>
                  <a:gd name="T52" fmla="*/ 12 w 12"/>
                  <a:gd name="T53" fmla="*/ 54 h 54"/>
                  <a:gd name="T54" fmla="*/ 12 w 12"/>
                  <a:gd name="T55" fmla="*/ 54 h 54"/>
                  <a:gd name="T56" fmla="*/ 12 w 12"/>
                  <a:gd name="T57" fmla="*/ 53 h 54"/>
                  <a:gd name="T58" fmla="*/ 12 w 12"/>
                  <a:gd name="T5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54">
                    <a:moveTo>
                      <a:pt x="12" y="53"/>
                    </a:moveTo>
                    <a:lnTo>
                      <a:pt x="11" y="48"/>
                    </a:lnTo>
                    <a:lnTo>
                      <a:pt x="10" y="44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5" y="26"/>
                    </a:lnTo>
                    <a:lnTo>
                      <a:pt x="6" y="18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5" y="4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99" name="Freeform 138"/>
              <p:cNvSpPr>
                <a:spLocks/>
              </p:cNvSpPr>
              <p:nvPr/>
            </p:nvSpPr>
            <p:spPr bwMode="auto">
              <a:xfrm>
                <a:off x="7480300" y="3057525"/>
                <a:ext cx="28575" cy="14288"/>
              </a:xfrm>
              <a:custGeom>
                <a:avLst/>
                <a:gdLst>
                  <a:gd name="T0" fmla="*/ 1 w 37"/>
                  <a:gd name="T1" fmla="*/ 17 h 18"/>
                  <a:gd name="T2" fmla="*/ 8 w 37"/>
                  <a:gd name="T3" fmla="*/ 12 h 18"/>
                  <a:gd name="T4" fmla="*/ 16 w 37"/>
                  <a:gd name="T5" fmla="*/ 10 h 18"/>
                  <a:gd name="T6" fmla="*/ 24 w 37"/>
                  <a:gd name="T7" fmla="*/ 10 h 18"/>
                  <a:gd name="T8" fmla="*/ 32 w 37"/>
                  <a:gd name="T9" fmla="*/ 9 h 18"/>
                  <a:gd name="T10" fmla="*/ 32 w 37"/>
                  <a:gd name="T11" fmla="*/ 9 h 18"/>
                  <a:gd name="T12" fmla="*/ 33 w 37"/>
                  <a:gd name="T13" fmla="*/ 8 h 18"/>
                  <a:gd name="T14" fmla="*/ 33 w 37"/>
                  <a:gd name="T15" fmla="*/ 8 h 18"/>
                  <a:gd name="T16" fmla="*/ 33 w 37"/>
                  <a:gd name="T17" fmla="*/ 8 h 18"/>
                  <a:gd name="T18" fmla="*/ 34 w 37"/>
                  <a:gd name="T19" fmla="*/ 8 h 18"/>
                  <a:gd name="T20" fmla="*/ 35 w 37"/>
                  <a:gd name="T21" fmla="*/ 7 h 18"/>
                  <a:gd name="T22" fmla="*/ 37 w 37"/>
                  <a:gd name="T23" fmla="*/ 5 h 18"/>
                  <a:gd name="T24" fmla="*/ 37 w 37"/>
                  <a:gd name="T25" fmla="*/ 4 h 18"/>
                  <a:gd name="T26" fmla="*/ 37 w 37"/>
                  <a:gd name="T27" fmla="*/ 3 h 18"/>
                  <a:gd name="T28" fmla="*/ 35 w 37"/>
                  <a:gd name="T29" fmla="*/ 2 h 18"/>
                  <a:gd name="T30" fmla="*/ 34 w 37"/>
                  <a:gd name="T31" fmla="*/ 1 h 18"/>
                  <a:gd name="T32" fmla="*/ 33 w 37"/>
                  <a:gd name="T33" fmla="*/ 1 h 18"/>
                  <a:gd name="T34" fmla="*/ 33 w 37"/>
                  <a:gd name="T35" fmla="*/ 0 h 18"/>
                  <a:gd name="T36" fmla="*/ 32 w 37"/>
                  <a:gd name="T37" fmla="*/ 0 h 18"/>
                  <a:gd name="T38" fmla="*/ 32 w 37"/>
                  <a:gd name="T39" fmla="*/ 0 h 18"/>
                  <a:gd name="T40" fmla="*/ 31 w 37"/>
                  <a:gd name="T41" fmla="*/ 0 h 18"/>
                  <a:gd name="T42" fmla="*/ 22 w 37"/>
                  <a:gd name="T43" fmla="*/ 1 h 18"/>
                  <a:gd name="T44" fmla="*/ 14 w 37"/>
                  <a:gd name="T45" fmla="*/ 4 h 18"/>
                  <a:gd name="T46" fmla="*/ 6 w 37"/>
                  <a:gd name="T47" fmla="*/ 9 h 18"/>
                  <a:gd name="T48" fmla="*/ 0 w 37"/>
                  <a:gd name="T49" fmla="*/ 16 h 18"/>
                  <a:gd name="T50" fmla="*/ 0 w 37"/>
                  <a:gd name="T51" fmla="*/ 17 h 18"/>
                  <a:gd name="T52" fmla="*/ 0 w 37"/>
                  <a:gd name="T53" fmla="*/ 17 h 18"/>
                  <a:gd name="T54" fmla="*/ 0 w 37"/>
                  <a:gd name="T55" fmla="*/ 17 h 18"/>
                  <a:gd name="T56" fmla="*/ 0 w 37"/>
                  <a:gd name="T57" fmla="*/ 17 h 18"/>
                  <a:gd name="T58" fmla="*/ 0 w 37"/>
                  <a:gd name="T59" fmla="*/ 18 h 18"/>
                  <a:gd name="T60" fmla="*/ 1 w 37"/>
                  <a:gd name="T61" fmla="*/ 18 h 18"/>
                  <a:gd name="T62" fmla="*/ 1 w 37"/>
                  <a:gd name="T63" fmla="*/ 18 h 18"/>
                  <a:gd name="T64" fmla="*/ 1 w 37"/>
                  <a:gd name="T65" fmla="*/ 17 h 18"/>
                  <a:gd name="T66" fmla="*/ 1 w 37"/>
                  <a:gd name="T6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18">
                    <a:moveTo>
                      <a:pt x="1" y="17"/>
                    </a:moveTo>
                    <a:lnTo>
                      <a:pt x="8" y="12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6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0" name="Freeform 139"/>
              <p:cNvSpPr>
                <a:spLocks/>
              </p:cNvSpPr>
              <p:nvPr/>
            </p:nvSpPr>
            <p:spPr bwMode="auto">
              <a:xfrm>
                <a:off x="7462838" y="3090863"/>
                <a:ext cx="4763" cy="20638"/>
              </a:xfrm>
              <a:custGeom>
                <a:avLst/>
                <a:gdLst>
                  <a:gd name="T0" fmla="*/ 7 w 7"/>
                  <a:gd name="T1" fmla="*/ 25 h 27"/>
                  <a:gd name="T2" fmla="*/ 4 w 7"/>
                  <a:gd name="T3" fmla="*/ 20 h 27"/>
                  <a:gd name="T4" fmla="*/ 4 w 7"/>
                  <a:gd name="T5" fmla="*/ 14 h 27"/>
                  <a:gd name="T6" fmla="*/ 3 w 7"/>
                  <a:gd name="T7" fmla="*/ 7 h 27"/>
                  <a:gd name="T8" fmla="*/ 3 w 7"/>
                  <a:gd name="T9" fmla="*/ 1 h 27"/>
                  <a:gd name="T10" fmla="*/ 3 w 7"/>
                  <a:gd name="T11" fmla="*/ 0 h 27"/>
                  <a:gd name="T12" fmla="*/ 3 w 7"/>
                  <a:gd name="T13" fmla="*/ 0 h 27"/>
                  <a:gd name="T14" fmla="*/ 3 w 7"/>
                  <a:gd name="T15" fmla="*/ 0 h 27"/>
                  <a:gd name="T16" fmla="*/ 2 w 7"/>
                  <a:gd name="T17" fmla="*/ 0 h 27"/>
                  <a:gd name="T18" fmla="*/ 1 w 7"/>
                  <a:gd name="T19" fmla="*/ 0 h 27"/>
                  <a:gd name="T20" fmla="*/ 1 w 7"/>
                  <a:gd name="T21" fmla="*/ 0 h 27"/>
                  <a:gd name="T22" fmla="*/ 0 w 7"/>
                  <a:gd name="T23" fmla="*/ 0 h 27"/>
                  <a:gd name="T24" fmla="*/ 0 w 7"/>
                  <a:gd name="T25" fmla="*/ 1 h 27"/>
                  <a:gd name="T26" fmla="*/ 0 w 7"/>
                  <a:gd name="T27" fmla="*/ 8 h 27"/>
                  <a:gd name="T28" fmla="*/ 0 w 7"/>
                  <a:gd name="T29" fmla="*/ 15 h 27"/>
                  <a:gd name="T30" fmla="*/ 2 w 7"/>
                  <a:gd name="T31" fmla="*/ 21 h 27"/>
                  <a:gd name="T32" fmla="*/ 6 w 7"/>
                  <a:gd name="T33" fmla="*/ 27 h 27"/>
                  <a:gd name="T34" fmla="*/ 6 w 7"/>
                  <a:gd name="T35" fmla="*/ 27 h 27"/>
                  <a:gd name="T36" fmla="*/ 6 w 7"/>
                  <a:gd name="T37" fmla="*/ 27 h 27"/>
                  <a:gd name="T38" fmla="*/ 6 w 7"/>
                  <a:gd name="T39" fmla="*/ 27 h 27"/>
                  <a:gd name="T40" fmla="*/ 7 w 7"/>
                  <a:gd name="T41" fmla="*/ 27 h 27"/>
                  <a:gd name="T42" fmla="*/ 7 w 7"/>
                  <a:gd name="T43" fmla="*/ 27 h 27"/>
                  <a:gd name="T44" fmla="*/ 7 w 7"/>
                  <a:gd name="T45" fmla="*/ 25 h 27"/>
                  <a:gd name="T46" fmla="*/ 7 w 7"/>
                  <a:gd name="T47" fmla="*/ 25 h 27"/>
                  <a:gd name="T48" fmla="*/ 7 w 7"/>
                  <a:gd name="T49" fmla="*/ 25 h 27"/>
                  <a:gd name="T50" fmla="*/ 7 w 7"/>
                  <a:gd name="T5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7">
                    <a:moveTo>
                      <a:pt x="7" y="25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01" name="Freeform 140"/>
              <p:cNvSpPr>
                <a:spLocks/>
              </p:cNvSpPr>
              <p:nvPr/>
            </p:nvSpPr>
            <p:spPr bwMode="auto">
              <a:xfrm>
                <a:off x="7450138" y="3092450"/>
                <a:ext cx="11113" cy="34925"/>
              </a:xfrm>
              <a:custGeom>
                <a:avLst/>
                <a:gdLst>
                  <a:gd name="T0" fmla="*/ 13 w 13"/>
                  <a:gd name="T1" fmla="*/ 43 h 44"/>
                  <a:gd name="T2" fmla="*/ 9 w 13"/>
                  <a:gd name="T3" fmla="*/ 34 h 44"/>
                  <a:gd name="T4" fmla="*/ 7 w 13"/>
                  <a:gd name="T5" fmla="*/ 23 h 44"/>
                  <a:gd name="T6" fmla="*/ 6 w 13"/>
                  <a:gd name="T7" fmla="*/ 13 h 44"/>
                  <a:gd name="T8" fmla="*/ 6 w 13"/>
                  <a:gd name="T9" fmla="*/ 3 h 44"/>
                  <a:gd name="T10" fmla="*/ 6 w 13"/>
                  <a:gd name="T11" fmla="*/ 2 h 44"/>
                  <a:gd name="T12" fmla="*/ 4 w 13"/>
                  <a:gd name="T13" fmla="*/ 2 h 44"/>
                  <a:gd name="T14" fmla="*/ 4 w 13"/>
                  <a:gd name="T15" fmla="*/ 0 h 44"/>
                  <a:gd name="T16" fmla="*/ 3 w 13"/>
                  <a:gd name="T17" fmla="*/ 0 h 44"/>
                  <a:gd name="T18" fmla="*/ 2 w 13"/>
                  <a:gd name="T19" fmla="*/ 0 h 44"/>
                  <a:gd name="T20" fmla="*/ 2 w 13"/>
                  <a:gd name="T21" fmla="*/ 2 h 44"/>
                  <a:gd name="T22" fmla="*/ 1 w 13"/>
                  <a:gd name="T23" fmla="*/ 2 h 44"/>
                  <a:gd name="T24" fmla="*/ 1 w 13"/>
                  <a:gd name="T25" fmla="*/ 3 h 44"/>
                  <a:gd name="T26" fmla="*/ 0 w 13"/>
                  <a:gd name="T27" fmla="*/ 14 h 44"/>
                  <a:gd name="T28" fmla="*/ 2 w 13"/>
                  <a:gd name="T29" fmla="*/ 25 h 44"/>
                  <a:gd name="T30" fmla="*/ 6 w 13"/>
                  <a:gd name="T31" fmla="*/ 35 h 44"/>
                  <a:gd name="T32" fmla="*/ 11 w 13"/>
                  <a:gd name="T33" fmla="*/ 44 h 44"/>
                  <a:gd name="T34" fmla="*/ 11 w 13"/>
                  <a:gd name="T35" fmla="*/ 44 h 44"/>
                  <a:gd name="T36" fmla="*/ 11 w 13"/>
                  <a:gd name="T37" fmla="*/ 44 h 44"/>
                  <a:gd name="T38" fmla="*/ 11 w 13"/>
                  <a:gd name="T39" fmla="*/ 44 h 44"/>
                  <a:gd name="T40" fmla="*/ 11 w 13"/>
                  <a:gd name="T41" fmla="*/ 44 h 44"/>
                  <a:gd name="T42" fmla="*/ 13 w 13"/>
                  <a:gd name="T43" fmla="*/ 44 h 44"/>
                  <a:gd name="T44" fmla="*/ 13 w 13"/>
                  <a:gd name="T45" fmla="*/ 44 h 44"/>
                  <a:gd name="T46" fmla="*/ 13 w 13"/>
                  <a:gd name="T47" fmla="*/ 44 h 44"/>
                  <a:gd name="T48" fmla="*/ 13 w 13"/>
                  <a:gd name="T49" fmla="*/ 43 h 44"/>
                  <a:gd name="T50" fmla="*/ 13 w 13"/>
                  <a:gd name="T5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4">
                    <a:moveTo>
                      <a:pt x="13" y="43"/>
                    </a:moveTo>
                    <a:lnTo>
                      <a:pt x="9" y="34"/>
                    </a:lnTo>
                    <a:lnTo>
                      <a:pt x="7" y="23"/>
                    </a:lnTo>
                    <a:lnTo>
                      <a:pt x="6" y="1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6" y="3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</p:grpSp>
      <p:grpSp>
        <p:nvGrpSpPr>
          <p:cNvPr id="230" name="Gruppo 229"/>
          <p:cNvGrpSpPr/>
          <p:nvPr/>
        </p:nvGrpSpPr>
        <p:grpSpPr>
          <a:xfrm rot="916703">
            <a:off x="7120268" y="3956907"/>
            <a:ext cx="369152" cy="930277"/>
            <a:chOff x="7698188" y="3532747"/>
            <a:chExt cx="369152" cy="930277"/>
          </a:xfrm>
        </p:grpSpPr>
        <p:pic>
          <p:nvPicPr>
            <p:cNvPr id="231" name="Immagine 23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188" y="3564522"/>
              <a:ext cx="369152" cy="898502"/>
            </a:xfrm>
            <a:prstGeom prst="rect">
              <a:avLst/>
            </a:prstGeom>
          </p:spPr>
        </p:pic>
        <p:sp>
          <p:nvSpPr>
            <p:cNvPr id="232" name="Ovale 231"/>
            <p:cNvSpPr/>
            <p:nvPr/>
          </p:nvSpPr>
          <p:spPr>
            <a:xfrm>
              <a:off x="7853784" y="3997584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3" name="Ovale 232"/>
            <p:cNvSpPr/>
            <p:nvPr/>
          </p:nvSpPr>
          <p:spPr>
            <a:xfrm>
              <a:off x="7811495" y="3977773"/>
              <a:ext cx="36000" cy="36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4" name="Ovale 233"/>
            <p:cNvSpPr/>
            <p:nvPr/>
          </p:nvSpPr>
          <p:spPr>
            <a:xfrm>
              <a:off x="7709890" y="3908355"/>
              <a:ext cx="225240" cy="225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5" name="Ovale 234"/>
            <p:cNvSpPr/>
            <p:nvPr/>
          </p:nvSpPr>
          <p:spPr>
            <a:xfrm>
              <a:off x="7836863" y="3591158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6" name="Ovale 235"/>
            <p:cNvSpPr/>
            <p:nvPr/>
          </p:nvSpPr>
          <p:spPr>
            <a:xfrm>
              <a:off x="7766160" y="3532747"/>
              <a:ext cx="158314" cy="15831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37" name="Gruppo 236"/>
          <p:cNvGrpSpPr/>
          <p:nvPr/>
        </p:nvGrpSpPr>
        <p:grpSpPr>
          <a:xfrm rot="1988108">
            <a:off x="6359069" y="5636281"/>
            <a:ext cx="634180" cy="667557"/>
            <a:chOff x="6673850" y="4411663"/>
            <a:chExt cx="1598613" cy="1682750"/>
          </a:xfrm>
        </p:grpSpPr>
        <p:sp>
          <p:nvSpPr>
            <p:cNvPr id="238" name="Freeform 146"/>
            <p:cNvSpPr>
              <a:spLocks/>
            </p:cNvSpPr>
            <p:nvPr/>
          </p:nvSpPr>
          <p:spPr bwMode="auto">
            <a:xfrm>
              <a:off x="6673850" y="4411663"/>
              <a:ext cx="1598612" cy="1682750"/>
            </a:xfrm>
            <a:custGeom>
              <a:avLst/>
              <a:gdLst>
                <a:gd name="T0" fmla="*/ 668 w 2015"/>
                <a:gd name="T1" fmla="*/ 2113 h 2119"/>
                <a:gd name="T2" fmla="*/ 1708 w 2015"/>
                <a:gd name="T3" fmla="*/ 1876 h 2119"/>
                <a:gd name="T4" fmla="*/ 1678 w 2015"/>
                <a:gd name="T5" fmla="*/ 1743 h 2119"/>
                <a:gd name="T6" fmla="*/ 2015 w 2015"/>
                <a:gd name="T7" fmla="*/ 1661 h 2119"/>
                <a:gd name="T8" fmla="*/ 1966 w 2015"/>
                <a:gd name="T9" fmla="*/ 1620 h 2119"/>
                <a:gd name="T10" fmla="*/ 1920 w 2015"/>
                <a:gd name="T11" fmla="*/ 1577 h 2119"/>
                <a:gd name="T12" fmla="*/ 1875 w 2015"/>
                <a:gd name="T13" fmla="*/ 1530 h 2119"/>
                <a:gd name="T14" fmla="*/ 1833 w 2015"/>
                <a:gd name="T15" fmla="*/ 1479 h 2119"/>
                <a:gd name="T16" fmla="*/ 1791 w 2015"/>
                <a:gd name="T17" fmla="*/ 1426 h 2119"/>
                <a:gd name="T18" fmla="*/ 1751 w 2015"/>
                <a:gd name="T19" fmla="*/ 1369 h 2119"/>
                <a:gd name="T20" fmla="*/ 1713 w 2015"/>
                <a:gd name="T21" fmla="*/ 1312 h 2119"/>
                <a:gd name="T22" fmla="*/ 1676 w 2015"/>
                <a:gd name="T23" fmla="*/ 1252 h 2119"/>
                <a:gd name="T24" fmla="*/ 1640 w 2015"/>
                <a:gd name="T25" fmla="*/ 1190 h 2119"/>
                <a:gd name="T26" fmla="*/ 1607 w 2015"/>
                <a:gd name="T27" fmla="*/ 1128 h 2119"/>
                <a:gd name="T28" fmla="*/ 1574 w 2015"/>
                <a:gd name="T29" fmla="*/ 1064 h 2119"/>
                <a:gd name="T30" fmla="*/ 1543 w 2015"/>
                <a:gd name="T31" fmla="*/ 1001 h 2119"/>
                <a:gd name="T32" fmla="*/ 1515 w 2015"/>
                <a:gd name="T33" fmla="*/ 936 h 2119"/>
                <a:gd name="T34" fmla="*/ 1487 w 2015"/>
                <a:gd name="T35" fmla="*/ 873 h 2119"/>
                <a:gd name="T36" fmla="*/ 1462 w 2015"/>
                <a:gd name="T37" fmla="*/ 810 h 2119"/>
                <a:gd name="T38" fmla="*/ 1436 w 2015"/>
                <a:gd name="T39" fmla="*/ 747 h 2119"/>
                <a:gd name="T40" fmla="*/ 1413 w 2015"/>
                <a:gd name="T41" fmla="*/ 686 h 2119"/>
                <a:gd name="T42" fmla="*/ 1392 w 2015"/>
                <a:gd name="T43" fmla="*/ 627 h 2119"/>
                <a:gd name="T44" fmla="*/ 1372 w 2015"/>
                <a:gd name="T45" fmla="*/ 569 h 2119"/>
                <a:gd name="T46" fmla="*/ 1353 w 2015"/>
                <a:gd name="T47" fmla="*/ 514 h 2119"/>
                <a:gd name="T48" fmla="*/ 1337 w 2015"/>
                <a:gd name="T49" fmla="*/ 461 h 2119"/>
                <a:gd name="T50" fmla="*/ 1321 w 2015"/>
                <a:gd name="T51" fmla="*/ 410 h 2119"/>
                <a:gd name="T52" fmla="*/ 1307 w 2015"/>
                <a:gd name="T53" fmla="*/ 363 h 2119"/>
                <a:gd name="T54" fmla="*/ 1294 w 2015"/>
                <a:gd name="T55" fmla="*/ 320 h 2119"/>
                <a:gd name="T56" fmla="*/ 1284 w 2015"/>
                <a:gd name="T57" fmla="*/ 280 h 2119"/>
                <a:gd name="T58" fmla="*/ 1275 w 2015"/>
                <a:gd name="T59" fmla="*/ 245 h 2119"/>
                <a:gd name="T60" fmla="*/ 1267 w 2015"/>
                <a:gd name="T61" fmla="*/ 214 h 2119"/>
                <a:gd name="T62" fmla="*/ 1260 w 2015"/>
                <a:gd name="T63" fmla="*/ 188 h 2119"/>
                <a:gd name="T64" fmla="*/ 1255 w 2015"/>
                <a:gd name="T65" fmla="*/ 167 h 2119"/>
                <a:gd name="T66" fmla="*/ 1252 w 2015"/>
                <a:gd name="T67" fmla="*/ 152 h 2119"/>
                <a:gd name="T68" fmla="*/ 1249 w 2015"/>
                <a:gd name="T69" fmla="*/ 143 h 2119"/>
                <a:gd name="T70" fmla="*/ 1248 w 2015"/>
                <a:gd name="T71" fmla="*/ 139 h 2119"/>
                <a:gd name="T72" fmla="*/ 295 w 2015"/>
                <a:gd name="T73" fmla="*/ 0 h 2119"/>
                <a:gd name="T74" fmla="*/ 0 w 2015"/>
                <a:gd name="T75" fmla="*/ 136 h 2119"/>
                <a:gd name="T76" fmla="*/ 343 w 2015"/>
                <a:gd name="T77" fmla="*/ 2102 h 2119"/>
                <a:gd name="T78" fmla="*/ 593 w 2015"/>
                <a:gd name="T79" fmla="*/ 2119 h 2119"/>
                <a:gd name="T80" fmla="*/ 650 w 2015"/>
                <a:gd name="T81" fmla="*/ 2085 h 2119"/>
                <a:gd name="T82" fmla="*/ 668 w 2015"/>
                <a:gd name="T83" fmla="*/ 2113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5" h="2119">
                  <a:moveTo>
                    <a:pt x="668" y="2113"/>
                  </a:moveTo>
                  <a:lnTo>
                    <a:pt x="1708" y="1876"/>
                  </a:lnTo>
                  <a:lnTo>
                    <a:pt x="1678" y="1743"/>
                  </a:lnTo>
                  <a:lnTo>
                    <a:pt x="2015" y="1661"/>
                  </a:lnTo>
                  <a:lnTo>
                    <a:pt x="1966" y="1620"/>
                  </a:lnTo>
                  <a:lnTo>
                    <a:pt x="1920" y="1577"/>
                  </a:lnTo>
                  <a:lnTo>
                    <a:pt x="1875" y="1530"/>
                  </a:lnTo>
                  <a:lnTo>
                    <a:pt x="1833" y="1479"/>
                  </a:lnTo>
                  <a:lnTo>
                    <a:pt x="1791" y="1426"/>
                  </a:lnTo>
                  <a:lnTo>
                    <a:pt x="1751" y="1369"/>
                  </a:lnTo>
                  <a:lnTo>
                    <a:pt x="1713" y="1312"/>
                  </a:lnTo>
                  <a:lnTo>
                    <a:pt x="1676" y="1252"/>
                  </a:lnTo>
                  <a:lnTo>
                    <a:pt x="1640" y="1190"/>
                  </a:lnTo>
                  <a:lnTo>
                    <a:pt x="1607" y="1128"/>
                  </a:lnTo>
                  <a:lnTo>
                    <a:pt x="1574" y="1064"/>
                  </a:lnTo>
                  <a:lnTo>
                    <a:pt x="1543" y="1001"/>
                  </a:lnTo>
                  <a:lnTo>
                    <a:pt x="1515" y="936"/>
                  </a:lnTo>
                  <a:lnTo>
                    <a:pt x="1487" y="873"/>
                  </a:lnTo>
                  <a:lnTo>
                    <a:pt x="1462" y="810"/>
                  </a:lnTo>
                  <a:lnTo>
                    <a:pt x="1436" y="747"/>
                  </a:lnTo>
                  <a:lnTo>
                    <a:pt x="1413" y="686"/>
                  </a:lnTo>
                  <a:lnTo>
                    <a:pt x="1392" y="627"/>
                  </a:lnTo>
                  <a:lnTo>
                    <a:pt x="1372" y="569"/>
                  </a:lnTo>
                  <a:lnTo>
                    <a:pt x="1353" y="514"/>
                  </a:lnTo>
                  <a:lnTo>
                    <a:pt x="1337" y="461"/>
                  </a:lnTo>
                  <a:lnTo>
                    <a:pt x="1321" y="410"/>
                  </a:lnTo>
                  <a:lnTo>
                    <a:pt x="1307" y="363"/>
                  </a:lnTo>
                  <a:lnTo>
                    <a:pt x="1294" y="320"/>
                  </a:lnTo>
                  <a:lnTo>
                    <a:pt x="1284" y="280"/>
                  </a:lnTo>
                  <a:lnTo>
                    <a:pt x="1275" y="245"/>
                  </a:lnTo>
                  <a:lnTo>
                    <a:pt x="1267" y="214"/>
                  </a:lnTo>
                  <a:lnTo>
                    <a:pt x="1260" y="188"/>
                  </a:lnTo>
                  <a:lnTo>
                    <a:pt x="1255" y="167"/>
                  </a:lnTo>
                  <a:lnTo>
                    <a:pt x="1252" y="152"/>
                  </a:lnTo>
                  <a:lnTo>
                    <a:pt x="1249" y="143"/>
                  </a:lnTo>
                  <a:lnTo>
                    <a:pt x="1248" y="139"/>
                  </a:lnTo>
                  <a:lnTo>
                    <a:pt x="295" y="0"/>
                  </a:lnTo>
                  <a:lnTo>
                    <a:pt x="0" y="136"/>
                  </a:lnTo>
                  <a:lnTo>
                    <a:pt x="343" y="2102"/>
                  </a:lnTo>
                  <a:lnTo>
                    <a:pt x="593" y="2119"/>
                  </a:lnTo>
                  <a:lnTo>
                    <a:pt x="650" y="2085"/>
                  </a:lnTo>
                  <a:lnTo>
                    <a:pt x="668" y="2113"/>
                  </a:lnTo>
                  <a:close/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9" name="Freeform 147"/>
            <p:cNvSpPr>
              <a:spLocks/>
            </p:cNvSpPr>
            <p:nvPr/>
          </p:nvSpPr>
          <p:spPr bwMode="auto">
            <a:xfrm>
              <a:off x="6907213" y="4440238"/>
              <a:ext cx="1327150" cy="1465263"/>
            </a:xfrm>
            <a:custGeom>
              <a:avLst/>
              <a:gdLst>
                <a:gd name="T0" fmla="*/ 0 w 1672"/>
                <a:gd name="T1" fmla="*/ 0 h 1848"/>
                <a:gd name="T2" fmla="*/ 3 w 1672"/>
                <a:gd name="T3" fmla="*/ 17 h 1848"/>
                <a:gd name="T4" fmla="*/ 8 w 1672"/>
                <a:gd name="T5" fmla="*/ 60 h 1848"/>
                <a:gd name="T6" fmla="*/ 19 w 1672"/>
                <a:gd name="T7" fmla="*/ 131 h 1848"/>
                <a:gd name="T8" fmla="*/ 34 w 1672"/>
                <a:gd name="T9" fmla="*/ 224 h 1848"/>
                <a:gd name="T10" fmla="*/ 53 w 1672"/>
                <a:gd name="T11" fmla="*/ 336 h 1848"/>
                <a:gd name="T12" fmla="*/ 77 w 1672"/>
                <a:gd name="T13" fmla="*/ 462 h 1848"/>
                <a:gd name="T14" fmla="*/ 107 w 1672"/>
                <a:gd name="T15" fmla="*/ 602 h 1848"/>
                <a:gd name="T16" fmla="*/ 142 w 1672"/>
                <a:gd name="T17" fmla="*/ 749 h 1848"/>
                <a:gd name="T18" fmla="*/ 184 w 1672"/>
                <a:gd name="T19" fmla="*/ 903 h 1848"/>
                <a:gd name="T20" fmla="*/ 230 w 1672"/>
                <a:gd name="T21" fmla="*/ 1059 h 1848"/>
                <a:gd name="T22" fmla="*/ 283 w 1672"/>
                <a:gd name="T23" fmla="*/ 1213 h 1848"/>
                <a:gd name="T24" fmla="*/ 343 w 1672"/>
                <a:gd name="T25" fmla="*/ 1363 h 1848"/>
                <a:gd name="T26" fmla="*/ 408 w 1672"/>
                <a:gd name="T27" fmla="*/ 1505 h 1848"/>
                <a:gd name="T28" fmla="*/ 481 w 1672"/>
                <a:gd name="T29" fmla="*/ 1635 h 1848"/>
                <a:gd name="T30" fmla="*/ 560 w 1672"/>
                <a:gd name="T31" fmla="*/ 1750 h 1848"/>
                <a:gd name="T32" fmla="*/ 647 w 1672"/>
                <a:gd name="T33" fmla="*/ 1848 h 1848"/>
                <a:gd name="T34" fmla="*/ 1672 w 1672"/>
                <a:gd name="T35" fmla="*/ 1614 h 1848"/>
                <a:gd name="T36" fmla="*/ 1667 w 1672"/>
                <a:gd name="T37" fmla="*/ 1610 h 1848"/>
                <a:gd name="T38" fmla="*/ 1652 w 1672"/>
                <a:gd name="T39" fmla="*/ 1597 h 1848"/>
                <a:gd name="T40" fmla="*/ 1626 w 1672"/>
                <a:gd name="T41" fmla="*/ 1575 h 1848"/>
                <a:gd name="T42" fmla="*/ 1594 w 1672"/>
                <a:gd name="T43" fmla="*/ 1543 h 1848"/>
                <a:gd name="T44" fmla="*/ 1554 w 1672"/>
                <a:gd name="T45" fmla="*/ 1499 h 1848"/>
                <a:gd name="T46" fmla="*/ 1508 w 1672"/>
                <a:gd name="T47" fmla="*/ 1445 h 1848"/>
                <a:gd name="T48" fmla="*/ 1457 w 1672"/>
                <a:gd name="T49" fmla="*/ 1379 h 1848"/>
                <a:gd name="T50" fmla="*/ 1402 w 1672"/>
                <a:gd name="T51" fmla="*/ 1301 h 1848"/>
                <a:gd name="T52" fmla="*/ 1343 w 1672"/>
                <a:gd name="T53" fmla="*/ 1209 h 1848"/>
                <a:gd name="T54" fmla="*/ 1283 w 1672"/>
                <a:gd name="T55" fmla="*/ 1104 h 1848"/>
                <a:gd name="T56" fmla="*/ 1221 w 1672"/>
                <a:gd name="T57" fmla="*/ 984 h 1848"/>
                <a:gd name="T58" fmla="*/ 1160 w 1672"/>
                <a:gd name="T59" fmla="*/ 849 h 1848"/>
                <a:gd name="T60" fmla="*/ 1099 w 1672"/>
                <a:gd name="T61" fmla="*/ 700 h 1848"/>
                <a:gd name="T62" fmla="*/ 1040 w 1672"/>
                <a:gd name="T63" fmla="*/ 533 h 1848"/>
                <a:gd name="T64" fmla="*/ 984 w 1672"/>
                <a:gd name="T65" fmla="*/ 349 h 1848"/>
                <a:gd name="T66" fmla="*/ 933 w 1672"/>
                <a:gd name="T67" fmla="*/ 149 h 1848"/>
                <a:gd name="T68" fmla="*/ 0 w 1672"/>
                <a:gd name="T69" fmla="*/ 0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2" h="1848">
                  <a:moveTo>
                    <a:pt x="0" y="0"/>
                  </a:moveTo>
                  <a:lnTo>
                    <a:pt x="3" y="17"/>
                  </a:lnTo>
                  <a:lnTo>
                    <a:pt x="8" y="60"/>
                  </a:lnTo>
                  <a:lnTo>
                    <a:pt x="19" y="131"/>
                  </a:lnTo>
                  <a:lnTo>
                    <a:pt x="34" y="224"/>
                  </a:lnTo>
                  <a:lnTo>
                    <a:pt x="53" y="336"/>
                  </a:lnTo>
                  <a:lnTo>
                    <a:pt x="77" y="462"/>
                  </a:lnTo>
                  <a:lnTo>
                    <a:pt x="107" y="602"/>
                  </a:lnTo>
                  <a:lnTo>
                    <a:pt x="142" y="749"/>
                  </a:lnTo>
                  <a:lnTo>
                    <a:pt x="184" y="903"/>
                  </a:lnTo>
                  <a:lnTo>
                    <a:pt x="230" y="1059"/>
                  </a:lnTo>
                  <a:lnTo>
                    <a:pt x="283" y="1213"/>
                  </a:lnTo>
                  <a:lnTo>
                    <a:pt x="343" y="1363"/>
                  </a:lnTo>
                  <a:lnTo>
                    <a:pt x="408" y="1505"/>
                  </a:lnTo>
                  <a:lnTo>
                    <a:pt x="481" y="1635"/>
                  </a:lnTo>
                  <a:lnTo>
                    <a:pt x="560" y="1750"/>
                  </a:lnTo>
                  <a:lnTo>
                    <a:pt x="647" y="1848"/>
                  </a:lnTo>
                  <a:lnTo>
                    <a:pt x="1672" y="1614"/>
                  </a:lnTo>
                  <a:lnTo>
                    <a:pt x="1667" y="1610"/>
                  </a:lnTo>
                  <a:lnTo>
                    <a:pt x="1652" y="1597"/>
                  </a:lnTo>
                  <a:lnTo>
                    <a:pt x="1626" y="1575"/>
                  </a:lnTo>
                  <a:lnTo>
                    <a:pt x="1594" y="1543"/>
                  </a:lnTo>
                  <a:lnTo>
                    <a:pt x="1554" y="1499"/>
                  </a:lnTo>
                  <a:lnTo>
                    <a:pt x="1508" y="1445"/>
                  </a:lnTo>
                  <a:lnTo>
                    <a:pt x="1457" y="1379"/>
                  </a:lnTo>
                  <a:lnTo>
                    <a:pt x="1402" y="1301"/>
                  </a:lnTo>
                  <a:lnTo>
                    <a:pt x="1343" y="1209"/>
                  </a:lnTo>
                  <a:lnTo>
                    <a:pt x="1283" y="1104"/>
                  </a:lnTo>
                  <a:lnTo>
                    <a:pt x="1221" y="984"/>
                  </a:lnTo>
                  <a:lnTo>
                    <a:pt x="1160" y="849"/>
                  </a:lnTo>
                  <a:lnTo>
                    <a:pt x="1099" y="700"/>
                  </a:lnTo>
                  <a:lnTo>
                    <a:pt x="1040" y="533"/>
                  </a:lnTo>
                  <a:lnTo>
                    <a:pt x="984" y="349"/>
                  </a:lnTo>
                  <a:lnTo>
                    <a:pt x="933" y="14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0" name="Freeform 148"/>
            <p:cNvSpPr>
              <a:spLocks/>
            </p:cNvSpPr>
            <p:nvPr/>
          </p:nvSpPr>
          <p:spPr bwMode="auto">
            <a:xfrm>
              <a:off x="6935788" y="4808538"/>
              <a:ext cx="1087437" cy="1244600"/>
            </a:xfrm>
            <a:custGeom>
              <a:avLst/>
              <a:gdLst>
                <a:gd name="T0" fmla="*/ 0 w 1370"/>
                <a:gd name="T1" fmla="*/ 0 h 1567"/>
                <a:gd name="T2" fmla="*/ 348 w 1370"/>
                <a:gd name="T3" fmla="*/ 1567 h 1567"/>
                <a:gd name="T4" fmla="*/ 1370 w 1370"/>
                <a:gd name="T5" fmla="*/ 1335 h 1567"/>
                <a:gd name="T6" fmla="*/ 1359 w 1370"/>
                <a:gd name="T7" fmla="*/ 1254 h 1567"/>
                <a:gd name="T8" fmla="*/ 604 w 1370"/>
                <a:gd name="T9" fmla="*/ 1417 h 1567"/>
                <a:gd name="T10" fmla="*/ 600 w 1370"/>
                <a:gd name="T11" fmla="*/ 1415 h 1567"/>
                <a:gd name="T12" fmla="*/ 590 w 1370"/>
                <a:gd name="T13" fmla="*/ 1410 h 1567"/>
                <a:gd name="T14" fmla="*/ 574 w 1370"/>
                <a:gd name="T15" fmla="*/ 1398 h 1567"/>
                <a:gd name="T16" fmla="*/ 552 w 1370"/>
                <a:gd name="T17" fmla="*/ 1380 h 1567"/>
                <a:gd name="T18" fmla="*/ 524 w 1370"/>
                <a:gd name="T19" fmla="*/ 1352 h 1567"/>
                <a:gd name="T20" fmla="*/ 492 w 1370"/>
                <a:gd name="T21" fmla="*/ 1314 h 1567"/>
                <a:gd name="T22" fmla="*/ 455 w 1370"/>
                <a:gd name="T23" fmla="*/ 1264 h 1567"/>
                <a:gd name="T24" fmla="*/ 415 w 1370"/>
                <a:gd name="T25" fmla="*/ 1200 h 1567"/>
                <a:gd name="T26" fmla="*/ 371 w 1370"/>
                <a:gd name="T27" fmla="*/ 1120 h 1567"/>
                <a:gd name="T28" fmla="*/ 324 w 1370"/>
                <a:gd name="T29" fmla="*/ 1025 h 1567"/>
                <a:gd name="T30" fmla="*/ 274 w 1370"/>
                <a:gd name="T31" fmla="*/ 910 h 1567"/>
                <a:gd name="T32" fmla="*/ 221 w 1370"/>
                <a:gd name="T33" fmla="*/ 775 h 1567"/>
                <a:gd name="T34" fmla="*/ 168 w 1370"/>
                <a:gd name="T35" fmla="*/ 617 h 1567"/>
                <a:gd name="T36" fmla="*/ 113 w 1370"/>
                <a:gd name="T37" fmla="*/ 437 h 1567"/>
                <a:gd name="T38" fmla="*/ 56 w 1370"/>
                <a:gd name="T39" fmla="*/ 232 h 1567"/>
                <a:gd name="T40" fmla="*/ 0 w 1370"/>
                <a:gd name="T41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70" h="1567">
                  <a:moveTo>
                    <a:pt x="0" y="0"/>
                  </a:moveTo>
                  <a:lnTo>
                    <a:pt x="348" y="1567"/>
                  </a:lnTo>
                  <a:lnTo>
                    <a:pt x="1370" y="1335"/>
                  </a:lnTo>
                  <a:lnTo>
                    <a:pt x="1359" y="1254"/>
                  </a:lnTo>
                  <a:lnTo>
                    <a:pt x="604" y="1417"/>
                  </a:lnTo>
                  <a:lnTo>
                    <a:pt x="600" y="1415"/>
                  </a:lnTo>
                  <a:lnTo>
                    <a:pt x="590" y="1410"/>
                  </a:lnTo>
                  <a:lnTo>
                    <a:pt x="574" y="1398"/>
                  </a:lnTo>
                  <a:lnTo>
                    <a:pt x="552" y="1380"/>
                  </a:lnTo>
                  <a:lnTo>
                    <a:pt x="524" y="1352"/>
                  </a:lnTo>
                  <a:lnTo>
                    <a:pt x="492" y="1314"/>
                  </a:lnTo>
                  <a:lnTo>
                    <a:pt x="455" y="1264"/>
                  </a:lnTo>
                  <a:lnTo>
                    <a:pt x="415" y="1200"/>
                  </a:lnTo>
                  <a:lnTo>
                    <a:pt x="371" y="1120"/>
                  </a:lnTo>
                  <a:lnTo>
                    <a:pt x="324" y="1025"/>
                  </a:lnTo>
                  <a:lnTo>
                    <a:pt x="274" y="910"/>
                  </a:lnTo>
                  <a:lnTo>
                    <a:pt x="221" y="775"/>
                  </a:lnTo>
                  <a:lnTo>
                    <a:pt x="168" y="617"/>
                  </a:lnTo>
                  <a:lnTo>
                    <a:pt x="113" y="437"/>
                  </a:lnTo>
                  <a:lnTo>
                    <a:pt x="56" y="2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1" name="Freeform 149"/>
            <p:cNvSpPr>
              <a:spLocks/>
            </p:cNvSpPr>
            <p:nvPr/>
          </p:nvSpPr>
          <p:spPr bwMode="auto">
            <a:xfrm>
              <a:off x="6927850" y="4459288"/>
              <a:ext cx="736600" cy="220663"/>
            </a:xfrm>
            <a:custGeom>
              <a:avLst/>
              <a:gdLst>
                <a:gd name="T0" fmla="*/ 0 w 926"/>
                <a:gd name="T1" fmla="*/ 0 h 278"/>
                <a:gd name="T2" fmla="*/ 896 w 926"/>
                <a:gd name="T3" fmla="*/ 145 h 278"/>
                <a:gd name="T4" fmla="*/ 926 w 926"/>
                <a:gd name="T5" fmla="*/ 278 h 278"/>
                <a:gd name="T6" fmla="*/ 29 w 926"/>
                <a:gd name="T7" fmla="*/ 209 h 278"/>
                <a:gd name="T8" fmla="*/ 0 w 926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6" h="278">
                  <a:moveTo>
                    <a:pt x="0" y="0"/>
                  </a:moveTo>
                  <a:lnTo>
                    <a:pt x="896" y="145"/>
                  </a:lnTo>
                  <a:lnTo>
                    <a:pt x="926" y="278"/>
                  </a:lnTo>
                  <a:lnTo>
                    <a:pt x="29" y="20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2" name="Freeform 152"/>
            <p:cNvSpPr>
              <a:spLocks/>
            </p:cNvSpPr>
            <p:nvPr/>
          </p:nvSpPr>
          <p:spPr bwMode="auto">
            <a:xfrm>
              <a:off x="7423150" y="5716588"/>
              <a:ext cx="849312" cy="212725"/>
            </a:xfrm>
            <a:custGeom>
              <a:avLst/>
              <a:gdLst>
                <a:gd name="T0" fmla="*/ 13 w 1071"/>
                <a:gd name="T1" fmla="*/ 243 h 269"/>
                <a:gd name="T2" fmla="*/ 1023 w 1071"/>
                <a:gd name="T3" fmla="*/ 6 h 269"/>
                <a:gd name="T4" fmla="*/ 1025 w 1071"/>
                <a:gd name="T5" fmla="*/ 4 h 269"/>
                <a:gd name="T6" fmla="*/ 1028 w 1071"/>
                <a:gd name="T7" fmla="*/ 0 h 269"/>
                <a:gd name="T8" fmla="*/ 1034 w 1071"/>
                <a:gd name="T9" fmla="*/ 0 h 269"/>
                <a:gd name="T10" fmla="*/ 1042 w 1071"/>
                <a:gd name="T11" fmla="*/ 7 h 269"/>
                <a:gd name="T12" fmla="*/ 1071 w 1071"/>
                <a:gd name="T13" fmla="*/ 19 h 269"/>
                <a:gd name="T14" fmla="*/ 8 w 1071"/>
                <a:gd name="T15" fmla="*/ 269 h 269"/>
                <a:gd name="T16" fmla="*/ 5 w 1071"/>
                <a:gd name="T17" fmla="*/ 266 h 269"/>
                <a:gd name="T18" fmla="*/ 0 w 1071"/>
                <a:gd name="T19" fmla="*/ 261 h 269"/>
                <a:gd name="T20" fmla="*/ 0 w 1071"/>
                <a:gd name="T21" fmla="*/ 253 h 269"/>
                <a:gd name="T22" fmla="*/ 13 w 1071"/>
                <a:gd name="T23" fmla="*/ 24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1" h="269">
                  <a:moveTo>
                    <a:pt x="13" y="243"/>
                  </a:moveTo>
                  <a:lnTo>
                    <a:pt x="1023" y="6"/>
                  </a:lnTo>
                  <a:lnTo>
                    <a:pt x="1025" y="4"/>
                  </a:lnTo>
                  <a:lnTo>
                    <a:pt x="1028" y="0"/>
                  </a:lnTo>
                  <a:lnTo>
                    <a:pt x="1034" y="0"/>
                  </a:lnTo>
                  <a:lnTo>
                    <a:pt x="1042" y="7"/>
                  </a:lnTo>
                  <a:lnTo>
                    <a:pt x="1071" y="19"/>
                  </a:lnTo>
                  <a:lnTo>
                    <a:pt x="8" y="269"/>
                  </a:lnTo>
                  <a:lnTo>
                    <a:pt x="5" y="266"/>
                  </a:lnTo>
                  <a:lnTo>
                    <a:pt x="0" y="261"/>
                  </a:lnTo>
                  <a:lnTo>
                    <a:pt x="0" y="253"/>
                  </a:lnTo>
                  <a:lnTo>
                    <a:pt x="13" y="24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3" name="Freeform 153"/>
            <p:cNvSpPr>
              <a:spLocks/>
            </p:cNvSpPr>
            <p:nvPr/>
          </p:nvSpPr>
          <p:spPr bwMode="auto">
            <a:xfrm>
              <a:off x="6759575" y="4694238"/>
              <a:ext cx="198437" cy="1346200"/>
            </a:xfrm>
            <a:custGeom>
              <a:avLst/>
              <a:gdLst>
                <a:gd name="T0" fmla="*/ 0 w 250"/>
                <a:gd name="T1" fmla="*/ 0 h 1695"/>
                <a:gd name="T2" fmla="*/ 1 w 250"/>
                <a:gd name="T3" fmla="*/ 8 h 1695"/>
                <a:gd name="T4" fmla="*/ 3 w 250"/>
                <a:gd name="T5" fmla="*/ 33 h 1695"/>
                <a:gd name="T6" fmla="*/ 9 w 250"/>
                <a:gd name="T7" fmla="*/ 75 h 1695"/>
                <a:gd name="T8" fmla="*/ 15 w 250"/>
                <a:gd name="T9" fmla="*/ 130 h 1695"/>
                <a:gd name="T10" fmla="*/ 24 w 250"/>
                <a:gd name="T11" fmla="*/ 200 h 1695"/>
                <a:gd name="T12" fmla="*/ 34 w 250"/>
                <a:gd name="T13" fmla="*/ 283 h 1695"/>
                <a:gd name="T14" fmla="*/ 47 w 250"/>
                <a:gd name="T15" fmla="*/ 380 h 1695"/>
                <a:gd name="T16" fmla="*/ 62 w 250"/>
                <a:gd name="T17" fmla="*/ 488 h 1695"/>
                <a:gd name="T18" fmla="*/ 78 w 250"/>
                <a:gd name="T19" fmla="*/ 608 h 1695"/>
                <a:gd name="T20" fmla="*/ 97 w 250"/>
                <a:gd name="T21" fmla="*/ 738 h 1695"/>
                <a:gd name="T22" fmla="*/ 117 w 250"/>
                <a:gd name="T23" fmla="*/ 877 h 1695"/>
                <a:gd name="T24" fmla="*/ 140 w 250"/>
                <a:gd name="T25" fmla="*/ 1026 h 1695"/>
                <a:gd name="T26" fmla="*/ 165 w 250"/>
                <a:gd name="T27" fmla="*/ 1183 h 1695"/>
                <a:gd name="T28" fmla="*/ 191 w 250"/>
                <a:gd name="T29" fmla="*/ 1347 h 1695"/>
                <a:gd name="T30" fmla="*/ 220 w 250"/>
                <a:gd name="T31" fmla="*/ 1518 h 1695"/>
                <a:gd name="T32" fmla="*/ 250 w 250"/>
                <a:gd name="T33" fmla="*/ 1695 h 1695"/>
                <a:gd name="T34" fmla="*/ 249 w 250"/>
                <a:gd name="T35" fmla="*/ 1688 h 1695"/>
                <a:gd name="T36" fmla="*/ 244 w 250"/>
                <a:gd name="T37" fmla="*/ 1667 h 1695"/>
                <a:gd name="T38" fmla="*/ 236 w 250"/>
                <a:gd name="T39" fmla="*/ 1633 h 1695"/>
                <a:gd name="T40" fmla="*/ 227 w 250"/>
                <a:gd name="T41" fmla="*/ 1586 h 1695"/>
                <a:gd name="T42" fmla="*/ 214 w 250"/>
                <a:gd name="T43" fmla="*/ 1523 h 1695"/>
                <a:gd name="T44" fmla="*/ 200 w 250"/>
                <a:gd name="T45" fmla="*/ 1450 h 1695"/>
                <a:gd name="T46" fmla="*/ 184 w 250"/>
                <a:gd name="T47" fmla="*/ 1361 h 1695"/>
                <a:gd name="T48" fmla="*/ 167 w 250"/>
                <a:gd name="T49" fmla="*/ 1261 h 1695"/>
                <a:gd name="T50" fmla="*/ 147 w 250"/>
                <a:gd name="T51" fmla="*/ 1147 h 1695"/>
                <a:gd name="T52" fmla="*/ 128 w 250"/>
                <a:gd name="T53" fmla="*/ 1020 h 1695"/>
                <a:gd name="T54" fmla="*/ 107 w 250"/>
                <a:gd name="T55" fmla="*/ 881 h 1695"/>
                <a:gd name="T56" fmla="*/ 85 w 250"/>
                <a:gd name="T57" fmla="*/ 730 h 1695"/>
                <a:gd name="T58" fmla="*/ 64 w 250"/>
                <a:gd name="T59" fmla="*/ 565 h 1695"/>
                <a:gd name="T60" fmla="*/ 42 w 250"/>
                <a:gd name="T61" fmla="*/ 389 h 1695"/>
                <a:gd name="T62" fmla="*/ 20 w 250"/>
                <a:gd name="T63" fmla="*/ 200 h 1695"/>
                <a:gd name="T64" fmla="*/ 0 w 250"/>
                <a:gd name="T65" fmla="*/ 0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1695">
                  <a:moveTo>
                    <a:pt x="0" y="0"/>
                  </a:moveTo>
                  <a:lnTo>
                    <a:pt x="1" y="8"/>
                  </a:lnTo>
                  <a:lnTo>
                    <a:pt x="3" y="33"/>
                  </a:lnTo>
                  <a:lnTo>
                    <a:pt x="9" y="75"/>
                  </a:lnTo>
                  <a:lnTo>
                    <a:pt x="15" y="130"/>
                  </a:lnTo>
                  <a:lnTo>
                    <a:pt x="24" y="200"/>
                  </a:lnTo>
                  <a:lnTo>
                    <a:pt x="34" y="283"/>
                  </a:lnTo>
                  <a:lnTo>
                    <a:pt x="47" y="380"/>
                  </a:lnTo>
                  <a:lnTo>
                    <a:pt x="62" y="488"/>
                  </a:lnTo>
                  <a:lnTo>
                    <a:pt x="78" y="608"/>
                  </a:lnTo>
                  <a:lnTo>
                    <a:pt x="97" y="738"/>
                  </a:lnTo>
                  <a:lnTo>
                    <a:pt x="117" y="877"/>
                  </a:lnTo>
                  <a:lnTo>
                    <a:pt x="140" y="1026"/>
                  </a:lnTo>
                  <a:lnTo>
                    <a:pt x="165" y="1183"/>
                  </a:lnTo>
                  <a:lnTo>
                    <a:pt x="191" y="1347"/>
                  </a:lnTo>
                  <a:lnTo>
                    <a:pt x="220" y="1518"/>
                  </a:lnTo>
                  <a:lnTo>
                    <a:pt x="250" y="1695"/>
                  </a:lnTo>
                  <a:lnTo>
                    <a:pt x="249" y="1688"/>
                  </a:lnTo>
                  <a:lnTo>
                    <a:pt x="244" y="1667"/>
                  </a:lnTo>
                  <a:lnTo>
                    <a:pt x="236" y="1633"/>
                  </a:lnTo>
                  <a:lnTo>
                    <a:pt x="227" y="1586"/>
                  </a:lnTo>
                  <a:lnTo>
                    <a:pt x="214" y="1523"/>
                  </a:lnTo>
                  <a:lnTo>
                    <a:pt x="200" y="1450"/>
                  </a:lnTo>
                  <a:lnTo>
                    <a:pt x="184" y="1361"/>
                  </a:lnTo>
                  <a:lnTo>
                    <a:pt x="167" y="1261"/>
                  </a:lnTo>
                  <a:lnTo>
                    <a:pt x="147" y="1147"/>
                  </a:lnTo>
                  <a:lnTo>
                    <a:pt x="128" y="1020"/>
                  </a:lnTo>
                  <a:lnTo>
                    <a:pt x="107" y="881"/>
                  </a:lnTo>
                  <a:lnTo>
                    <a:pt x="85" y="730"/>
                  </a:lnTo>
                  <a:lnTo>
                    <a:pt x="64" y="565"/>
                  </a:lnTo>
                  <a:lnTo>
                    <a:pt x="42" y="389"/>
                  </a:lnTo>
                  <a:lnTo>
                    <a:pt x="20" y="2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4" name="Freeform 155"/>
            <p:cNvSpPr>
              <a:spLocks/>
            </p:cNvSpPr>
            <p:nvPr/>
          </p:nvSpPr>
          <p:spPr bwMode="auto">
            <a:xfrm>
              <a:off x="6854825" y="4711700"/>
              <a:ext cx="247650" cy="1336675"/>
            </a:xfrm>
            <a:custGeom>
              <a:avLst/>
              <a:gdLst>
                <a:gd name="T0" fmla="*/ 0 w 312"/>
                <a:gd name="T1" fmla="*/ 0 h 1685"/>
                <a:gd name="T2" fmla="*/ 1 w 312"/>
                <a:gd name="T3" fmla="*/ 8 h 1685"/>
                <a:gd name="T4" fmla="*/ 4 w 312"/>
                <a:gd name="T5" fmla="*/ 33 h 1685"/>
                <a:gd name="T6" fmla="*/ 11 w 312"/>
                <a:gd name="T7" fmla="*/ 73 h 1685"/>
                <a:gd name="T8" fmla="*/ 19 w 312"/>
                <a:gd name="T9" fmla="*/ 129 h 1685"/>
                <a:gd name="T10" fmla="*/ 31 w 312"/>
                <a:gd name="T11" fmla="*/ 199 h 1685"/>
                <a:gd name="T12" fmla="*/ 45 w 312"/>
                <a:gd name="T13" fmla="*/ 282 h 1685"/>
                <a:gd name="T14" fmla="*/ 61 w 312"/>
                <a:gd name="T15" fmla="*/ 377 h 1685"/>
                <a:gd name="T16" fmla="*/ 79 w 312"/>
                <a:gd name="T17" fmla="*/ 486 h 1685"/>
                <a:gd name="T18" fmla="*/ 100 w 312"/>
                <a:gd name="T19" fmla="*/ 604 h 1685"/>
                <a:gd name="T20" fmla="*/ 123 w 312"/>
                <a:gd name="T21" fmla="*/ 733 h 1685"/>
                <a:gd name="T22" fmla="*/ 149 w 312"/>
                <a:gd name="T23" fmla="*/ 873 h 1685"/>
                <a:gd name="T24" fmla="*/ 177 w 312"/>
                <a:gd name="T25" fmla="*/ 1020 h 1685"/>
                <a:gd name="T26" fmla="*/ 207 w 312"/>
                <a:gd name="T27" fmla="*/ 1176 h 1685"/>
                <a:gd name="T28" fmla="*/ 240 w 312"/>
                <a:gd name="T29" fmla="*/ 1339 h 1685"/>
                <a:gd name="T30" fmla="*/ 275 w 312"/>
                <a:gd name="T31" fmla="*/ 1508 h 1685"/>
                <a:gd name="T32" fmla="*/ 312 w 312"/>
                <a:gd name="T33" fmla="*/ 1685 h 1685"/>
                <a:gd name="T34" fmla="*/ 310 w 312"/>
                <a:gd name="T35" fmla="*/ 1678 h 1685"/>
                <a:gd name="T36" fmla="*/ 305 w 312"/>
                <a:gd name="T37" fmla="*/ 1657 h 1685"/>
                <a:gd name="T38" fmla="*/ 296 w 312"/>
                <a:gd name="T39" fmla="*/ 1624 h 1685"/>
                <a:gd name="T40" fmla="*/ 284 w 312"/>
                <a:gd name="T41" fmla="*/ 1575 h 1685"/>
                <a:gd name="T42" fmla="*/ 270 w 312"/>
                <a:gd name="T43" fmla="*/ 1515 h 1685"/>
                <a:gd name="T44" fmla="*/ 253 w 312"/>
                <a:gd name="T45" fmla="*/ 1440 h 1685"/>
                <a:gd name="T46" fmla="*/ 234 w 312"/>
                <a:gd name="T47" fmla="*/ 1354 h 1685"/>
                <a:gd name="T48" fmla="*/ 213 w 312"/>
                <a:gd name="T49" fmla="*/ 1254 h 1685"/>
                <a:gd name="T50" fmla="*/ 190 w 312"/>
                <a:gd name="T51" fmla="*/ 1141 h 1685"/>
                <a:gd name="T52" fmla="*/ 164 w 312"/>
                <a:gd name="T53" fmla="*/ 1015 h 1685"/>
                <a:gd name="T54" fmla="*/ 139 w 312"/>
                <a:gd name="T55" fmla="*/ 877 h 1685"/>
                <a:gd name="T56" fmla="*/ 113 w 312"/>
                <a:gd name="T57" fmla="*/ 726 h 1685"/>
                <a:gd name="T58" fmla="*/ 85 w 312"/>
                <a:gd name="T59" fmla="*/ 563 h 1685"/>
                <a:gd name="T60" fmla="*/ 56 w 312"/>
                <a:gd name="T61" fmla="*/ 387 h 1685"/>
                <a:gd name="T62" fmla="*/ 28 w 312"/>
                <a:gd name="T63" fmla="*/ 199 h 1685"/>
                <a:gd name="T64" fmla="*/ 0 w 312"/>
                <a:gd name="T65" fmla="*/ 0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2" h="1685">
                  <a:moveTo>
                    <a:pt x="0" y="0"/>
                  </a:moveTo>
                  <a:lnTo>
                    <a:pt x="1" y="8"/>
                  </a:lnTo>
                  <a:lnTo>
                    <a:pt x="4" y="33"/>
                  </a:lnTo>
                  <a:lnTo>
                    <a:pt x="11" y="73"/>
                  </a:lnTo>
                  <a:lnTo>
                    <a:pt x="19" y="129"/>
                  </a:lnTo>
                  <a:lnTo>
                    <a:pt x="31" y="199"/>
                  </a:lnTo>
                  <a:lnTo>
                    <a:pt x="45" y="282"/>
                  </a:lnTo>
                  <a:lnTo>
                    <a:pt x="61" y="377"/>
                  </a:lnTo>
                  <a:lnTo>
                    <a:pt x="79" y="486"/>
                  </a:lnTo>
                  <a:lnTo>
                    <a:pt x="100" y="604"/>
                  </a:lnTo>
                  <a:lnTo>
                    <a:pt x="123" y="733"/>
                  </a:lnTo>
                  <a:lnTo>
                    <a:pt x="149" y="873"/>
                  </a:lnTo>
                  <a:lnTo>
                    <a:pt x="177" y="1020"/>
                  </a:lnTo>
                  <a:lnTo>
                    <a:pt x="207" y="1176"/>
                  </a:lnTo>
                  <a:lnTo>
                    <a:pt x="240" y="1339"/>
                  </a:lnTo>
                  <a:lnTo>
                    <a:pt x="275" y="1508"/>
                  </a:lnTo>
                  <a:lnTo>
                    <a:pt x="312" y="1685"/>
                  </a:lnTo>
                  <a:lnTo>
                    <a:pt x="310" y="1678"/>
                  </a:lnTo>
                  <a:lnTo>
                    <a:pt x="305" y="1657"/>
                  </a:lnTo>
                  <a:lnTo>
                    <a:pt x="296" y="1624"/>
                  </a:lnTo>
                  <a:lnTo>
                    <a:pt x="284" y="1575"/>
                  </a:lnTo>
                  <a:lnTo>
                    <a:pt x="270" y="1515"/>
                  </a:lnTo>
                  <a:lnTo>
                    <a:pt x="253" y="1440"/>
                  </a:lnTo>
                  <a:lnTo>
                    <a:pt x="234" y="1354"/>
                  </a:lnTo>
                  <a:lnTo>
                    <a:pt x="213" y="1254"/>
                  </a:lnTo>
                  <a:lnTo>
                    <a:pt x="190" y="1141"/>
                  </a:lnTo>
                  <a:lnTo>
                    <a:pt x="164" y="1015"/>
                  </a:lnTo>
                  <a:lnTo>
                    <a:pt x="139" y="877"/>
                  </a:lnTo>
                  <a:lnTo>
                    <a:pt x="113" y="726"/>
                  </a:lnTo>
                  <a:lnTo>
                    <a:pt x="85" y="563"/>
                  </a:lnTo>
                  <a:lnTo>
                    <a:pt x="56" y="387"/>
                  </a:lnTo>
                  <a:lnTo>
                    <a:pt x="28" y="1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5" name="Freeform 156"/>
            <p:cNvSpPr>
              <a:spLocks/>
            </p:cNvSpPr>
            <p:nvPr/>
          </p:nvSpPr>
          <p:spPr bwMode="auto">
            <a:xfrm>
              <a:off x="6883400" y="4721225"/>
              <a:ext cx="284162" cy="1328738"/>
            </a:xfrm>
            <a:custGeom>
              <a:avLst/>
              <a:gdLst>
                <a:gd name="T0" fmla="*/ 0 w 359"/>
                <a:gd name="T1" fmla="*/ 0 h 1676"/>
                <a:gd name="T2" fmla="*/ 1 w 359"/>
                <a:gd name="T3" fmla="*/ 8 h 1676"/>
                <a:gd name="T4" fmla="*/ 6 w 359"/>
                <a:gd name="T5" fmla="*/ 33 h 1676"/>
                <a:gd name="T6" fmla="*/ 14 w 359"/>
                <a:gd name="T7" fmla="*/ 74 h 1676"/>
                <a:gd name="T8" fmla="*/ 25 w 359"/>
                <a:gd name="T9" fmla="*/ 129 h 1676"/>
                <a:gd name="T10" fmla="*/ 37 w 359"/>
                <a:gd name="T11" fmla="*/ 198 h 1676"/>
                <a:gd name="T12" fmla="*/ 53 w 359"/>
                <a:gd name="T13" fmla="*/ 281 h 1676"/>
                <a:gd name="T14" fmla="*/ 72 w 359"/>
                <a:gd name="T15" fmla="*/ 376 h 1676"/>
                <a:gd name="T16" fmla="*/ 94 w 359"/>
                <a:gd name="T17" fmla="*/ 483 h 1676"/>
                <a:gd name="T18" fmla="*/ 118 w 359"/>
                <a:gd name="T19" fmla="*/ 601 h 1676"/>
                <a:gd name="T20" fmla="*/ 144 w 359"/>
                <a:gd name="T21" fmla="*/ 729 h 1676"/>
                <a:gd name="T22" fmla="*/ 174 w 359"/>
                <a:gd name="T23" fmla="*/ 867 h 1676"/>
                <a:gd name="T24" fmla="*/ 205 w 359"/>
                <a:gd name="T25" fmla="*/ 1015 h 1676"/>
                <a:gd name="T26" fmla="*/ 240 w 359"/>
                <a:gd name="T27" fmla="*/ 1169 h 1676"/>
                <a:gd name="T28" fmla="*/ 278 w 359"/>
                <a:gd name="T29" fmla="*/ 1332 h 1676"/>
                <a:gd name="T30" fmla="*/ 317 w 359"/>
                <a:gd name="T31" fmla="*/ 1501 h 1676"/>
                <a:gd name="T32" fmla="*/ 359 w 359"/>
                <a:gd name="T33" fmla="*/ 1676 h 1676"/>
                <a:gd name="T34" fmla="*/ 356 w 359"/>
                <a:gd name="T35" fmla="*/ 1669 h 1676"/>
                <a:gd name="T36" fmla="*/ 351 w 359"/>
                <a:gd name="T37" fmla="*/ 1648 h 1676"/>
                <a:gd name="T38" fmla="*/ 341 w 359"/>
                <a:gd name="T39" fmla="*/ 1615 h 1676"/>
                <a:gd name="T40" fmla="*/ 328 w 359"/>
                <a:gd name="T41" fmla="*/ 1568 h 1676"/>
                <a:gd name="T42" fmla="*/ 311 w 359"/>
                <a:gd name="T43" fmla="*/ 1508 h 1676"/>
                <a:gd name="T44" fmla="*/ 293 w 359"/>
                <a:gd name="T45" fmla="*/ 1434 h 1676"/>
                <a:gd name="T46" fmla="*/ 271 w 359"/>
                <a:gd name="T47" fmla="*/ 1348 h 1676"/>
                <a:gd name="T48" fmla="*/ 247 w 359"/>
                <a:gd name="T49" fmla="*/ 1247 h 1676"/>
                <a:gd name="T50" fmla="*/ 222 w 359"/>
                <a:gd name="T51" fmla="*/ 1136 h 1676"/>
                <a:gd name="T52" fmla="*/ 193 w 359"/>
                <a:gd name="T53" fmla="*/ 1010 h 1676"/>
                <a:gd name="T54" fmla="*/ 164 w 359"/>
                <a:gd name="T55" fmla="*/ 873 h 1676"/>
                <a:gd name="T56" fmla="*/ 133 w 359"/>
                <a:gd name="T57" fmla="*/ 723 h 1676"/>
                <a:gd name="T58" fmla="*/ 101 w 359"/>
                <a:gd name="T59" fmla="*/ 561 h 1676"/>
                <a:gd name="T60" fmla="*/ 67 w 359"/>
                <a:gd name="T61" fmla="*/ 386 h 1676"/>
                <a:gd name="T62" fmla="*/ 34 w 359"/>
                <a:gd name="T63" fmla="*/ 199 h 1676"/>
                <a:gd name="T64" fmla="*/ 0 w 359"/>
                <a:gd name="T65" fmla="*/ 0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1676">
                  <a:moveTo>
                    <a:pt x="0" y="0"/>
                  </a:moveTo>
                  <a:lnTo>
                    <a:pt x="1" y="8"/>
                  </a:lnTo>
                  <a:lnTo>
                    <a:pt x="6" y="33"/>
                  </a:lnTo>
                  <a:lnTo>
                    <a:pt x="14" y="74"/>
                  </a:lnTo>
                  <a:lnTo>
                    <a:pt x="25" y="129"/>
                  </a:lnTo>
                  <a:lnTo>
                    <a:pt x="37" y="198"/>
                  </a:lnTo>
                  <a:lnTo>
                    <a:pt x="53" y="281"/>
                  </a:lnTo>
                  <a:lnTo>
                    <a:pt x="72" y="376"/>
                  </a:lnTo>
                  <a:lnTo>
                    <a:pt x="94" y="483"/>
                  </a:lnTo>
                  <a:lnTo>
                    <a:pt x="118" y="601"/>
                  </a:lnTo>
                  <a:lnTo>
                    <a:pt x="144" y="729"/>
                  </a:lnTo>
                  <a:lnTo>
                    <a:pt x="174" y="867"/>
                  </a:lnTo>
                  <a:lnTo>
                    <a:pt x="205" y="1015"/>
                  </a:lnTo>
                  <a:lnTo>
                    <a:pt x="240" y="1169"/>
                  </a:lnTo>
                  <a:lnTo>
                    <a:pt x="278" y="1332"/>
                  </a:lnTo>
                  <a:lnTo>
                    <a:pt x="317" y="1501"/>
                  </a:lnTo>
                  <a:lnTo>
                    <a:pt x="359" y="1676"/>
                  </a:lnTo>
                  <a:lnTo>
                    <a:pt x="356" y="1669"/>
                  </a:lnTo>
                  <a:lnTo>
                    <a:pt x="351" y="1648"/>
                  </a:lnTo>
                  <a:lnTo>
                    <a:pt x="341" y="1615"/>
                  </a:lnTo>
                  <a:lnTo>
                    <a:pt x="328" y="1568"/>
                  </a:lnTo>
                  <a:lnTo>
                    <a:pt x="311" y="1508"/>
                  </a:lnTo>
                  <a:lnTo>
                    <a:pt x="293" y="1434"/>
                  </a:lnTo>
                  <a:lnTo>
                    <a:pt x="271" y="1348"/>
                  </a:lnTo>
                  <a:lnTo>
                    <a:pt x="247" y="1247"/>
                  </a:lnTo>
                  <a:lnTo>
                    <a:pt x="222" y="1136"/>
                  </a:lnTo>
                  <a:lnTo>
                    <a:pt x="193" y="1010"/>
                  </a:lnTo>
                  <a:lnTo>
                    <a:pt x="164" y="873"/>
                  </a:lnTo>
                  <a:lnTo>
                    <a:pt x="133" y="723"/>
                  </a:lnTo>
                  <a:lnTo>
                    <a:pt x="101" y="561"/>
                  </a:lnTo>
                  <a:lnTo>
                    <a:pt x="67" y="386"/>
                  </a:lnTo>
                  <a:lnTo>
                    <a:pt x="34" y="1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6" name="Freeform 157"/>
            <p:cNvSpPr>
              <a:spLocks/>
            </p:cNvSpPr>
            <p:nvPr/>
          </p:nvSpPr>
          <p:spPr bwMode="auto">
            <a:xfrm>
              <a:off x="7669213" y="4541838"/>
              <a:ext cx="603250" cy="1189038"/>
            </a:xfrm>
            <a:custGeom>
              <a:avLst/>
              <a:gdLst>
                <a:gd name="T0" fmla="*/ 1 w 761"/>
                <a:gd name="T1" fmla="*/ 3 h 1499"/>
                <a:gd name="T2" fmla="*/ 6 w 761"/>
                <a:gd name="T3" fmla="*/ 26 h 1499"/>
                <a:gd name="T4" fmla="*/ 17 w 761"/>
                <a:gd name="T5" fmla="*/ 67 h 1499"/>
                <a:gd name="T6" fmla="*/ 33 w 761"/>
                <a:gd name="T7" fmla="*/ 127 h 1499"/>
                <a:gd name="T8" fmla="*/ 57 w 761"/>
                <a:gd name="T9" fmla="*/ 202 h 1499"/>
                <a:gd name="T10" fmla="*/ 85 w 761"/>
                <a:gd name="T11" fmla="*/ 291 h 1499"/>
                <a:gd name="T12" fmla="*/ 119 w 761"/>
                <a:gd name="T13" fmla="*/ 391 h 1499"/>
                <a:gd name="T14" fmla="*/ 159 w 761"/>
                <a:gd name="T15" fmla="*/ 500 h 1499"/>
                <a:gd name="T16" fmla="*/ 206 w 761"/>
                <a:gd name="T17" fmla="*/ 617 h 1499"/>
                <a:gd name="T18" fmla="*/ 259 w 761"/>
                <a:gd name="T19" fmla="*/ 739 h 1499"/>
                <a:gd name="T20" fmla="*/ 318 w 761"/>
                <a:gd name="T21" fmla="*/ 862 h 1499"/>
                <a:gd name="T22" fmla="*/ 384 w 761"/>
                <a:gd name="T23" fmla="*/ 987 h 1499"/>
                <a:gd name="T24" fmla="*/ 455 w 761"/>
                <a:gd name="T25" fmla="*/ 1111 h 1499"/>
                <a:gd name="T26" fmla="*/ 535 w 761"/>
                <a:gd name="T27" fmla="*/ 1229 h 1499"/>
                <a:gd name="T28" fmla="*/ 620 w 761"/>
                <a:gd name="T29" fmla="*/ 1343 h 1499"/>
                <a:gd name="T30" fmla="*/ 712 w 761"/>
                <a:gd name="T31" fmla="*/ 1449 h 1499"/>
                <a:gd name="T32" fmla="*/ 758 w 761"/>
                <a:gd name="T33" fmla="*/ 1498 h 1499"/>
                <a:gd name="T34" fmla="*/ 746 w 761"/>
                <a:gd name="T35" fmla="*/ 1485 h 1499"/>
                <a:gd name="T36" fmla="*/ 720 w 761"/>
                <a:gd name="T37" fmla="*/ 1462 h 1499"/>
                <a:gd name="T38" fmla="*/ 685 w 761"/>
                <a:gd name="T39" fmla="*/ 1426 h 1499"/>
                <a:gd name="T40" fmla="*/ 641 w 761"/>
                <a:gd name="T41" fmla="*/ 1378 h 1499"/>
                <a:gd name="T42" fmla="*/ 589 w 761"/>
                <a:gd name="T43" fmla="*/ 1319 h 1499"/>
                <a:gd name="T44" fmla="*/ 532 w 761"/>
                <a:gd name="T45" fmla="*/ 1248 h 1499"/>
                <a:gd name="T46" fmla="*/ 471 w 761"/>
                <a:gd name="T47" fmla="*/ 1166 h 1499"/>
                <a:gd name="T48" fmla="*/ 407 w 761"/>
                <a:gd name="T49" fmla="*/ 1071 h 1499"/>
                <a:gd name="T50" fmla="*/ 342 w 761"/>
                <a:gd name="T51" fmla="*/ 966 h 1499"/>
                <a:gd name="T52" fmla="*/ 278 w 761"/>
                <a:gd name="T53" fmla="*/ 848 h 1499"/>
                <a:gd name="T54" fmla="*/ 216 w 761"/>
                <a:gd name="T55" fmla="*/ 719 h 1499"/>
                <a:gd name="T56" fmla="*/ 156 w 761"/>
                <a:gd name="T57" fmla="*/ 580 h 1499"/>
                <a:gd name="T58" fmla="*/ 103 w 761"/>
                <a:gd name="T59" fmla="*/ 428 h 1499"/>
                <a:gd name="T60" fmla="*/ 55 w 761"/>
                <a:gd name="T61" fmla="*/ 265 h 1499"/>
                <a:gd name="T62" fmla="*/ 16 w 761"/>
                <a:gd name="T63" fmla="*/ 91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1" h="1499">
                  <a:moveTo>
                    <a:pt x="0" y="0"/>
                  </a:moveTo>
                  <a:lnTo>
                    <a:pt x="1" y="3"/>
                  </a:lnTo>
                  <a:lnTo>
                    <a:pt x="2" y="12"/>
                  </a:lnTo>
                  <a:lnTo>
                    <a:pt x="6" y="26"/>
                  </a:lnTo>
                  <a:lnTo>
                    <a:pt x="12" y="44"/>
                  </a:lnTo>
                  <a:lnTo>
                    <a:pt x="17" y="67"/>
                  </a:lnTo>
                  <a:lnTo>
                    <a:pt x="25" y="95"/>
                  </a:lnTo>
                  <a:lnTo>
                    <a:pt x="33" y="127"/>
                  </a:lnTo>
                  <a:lnTo>
                    <a:pt x="45" y="163"/>
                  </a:lnTo>
                  <a:lnTo>
                    <a:pt x="57" y="202"/>
                  </a:lnTo>
                  <a:lnTo>
                    <a:pt x="70" y="245"/>
                  </a:lnTo>
                  <a:lnTo>
                    <a:pt x="85" y="291"/>
                  </a:lnTo>
                  <a:lnTo>
                    <a:pt x="101" y="340"/>
                  </a:lnTo>
                  <a:lnTo>
                    <a:pt x="119" y="391"/>
                  </a:lnTo>
                  <a:lnTo>
                    <a:pt x="138" y="445"/>
                  </a:lnTo>
                  <a:lnTo>
                    <a:pt x="159" y="500"/>
                  </a:lnTo>
                  <a:lnTo>
                    <a:pt x="182" y="558"/>
                  </a:lnTo>
                  <a:lnTo>
                    <a:pt x="206" y="617"/>
                  </a:lnTo>
                  <a:lnTo>
                    <a:pt x="232" y="676"/>
                  </a:lnTo>
                  <a:lnTo>
                    <a:pt x="259" y="739"/>
                  </a:lnTo>
                  <a:lnTo>
                    <a:pt x="287" y="800"/>
                  </a:lnTo>
                  <a:lnTo>
                    <a:pt x="318" y="862"/>
                  </a:lnTo>
                  <a:lnTo>
                    <a:pt x="350" y="925"/>
                  </a:lnTo>
                  <a:lnTo>
                    <a:pt x="384" y="987"/>
                  </a:lnTo>
                  <a:lnTo>
                    <a:pt x="418" y="1048"/>
                  </a:lnTo>
                  <a:lnTo>
                    <a:pt x="455" y="1111"/>
                  </a:lnTo>
                  <a:lnTo>
                    <a:pt x="494" y="1171"/>
                  </a:lnTo>
                  <a:lnTo>
                    <a:pt x="535" y="1229"/>
                  </a:lnTo>
                  <a:lnTo>
                    <a:pt x="576" y="1288"/>
                  </a:lnTo>
                  <a:lnTo>
                    <a:pt x="620" y="1343"/>
                  </a:lnTo>
                  <a:lnTo>
                    <a:pt x="665" y="1397"/>
                  </a:lnTo>
                  <a:lnTo>
                    <a:pt x="712" y="1449"/>
                  </a:lnTo>
                  <a:lnTo>
                    <a:pt x="761" y="1499"/>
                  </a:lnTo>
                  <a:lnTo>
                    <a:pt x="758" y="1498"/>
                  </a:lnTo>
                  <a:lnTo>
                    <a:pt x="754" y="1493"/>
                  </a:lnTo>
                  <a:lnTo>
                    <a:pt x="746" y="1485"/>
                  </a:lnTo>
                  <a:lnTo>
                    <a:pt x="734" y="1475"/>
                  </a:lnTo>
                  <a:lnTo>
                    <a:pt x="720" y="1462"/>
                  </a:lnTo>
                  <a:lnTo>
                    <a:pt x="704" y="1445"/>
                  </a:lnTo>
                  <a:lnTo>
                    <a:pt x="685" y="1426"/>
                  </a:lnTo>
                  <a:lnTo>
                    <a:pt x="664" y="1403"/>
                  </a:lnTo>
                  <a:lnTo>
                    <a:pt x="641" y="1378"/>
                  </a:lnTo>
                  <a:lnTo>
                    <a:pt x="615" y="1350"/>
                  </a:lnTo>
                  <a:lnTo>
                    <a:pt x="589" y="1319"/>
                  </a:lnTo>
                  <a:lnTo>
                    <a:pt x="561" y="1285"/>
                  </a:lnTo>
                  <a:lnTo>
                    <a:pt x="532" y="1248"/>
                  </a:lnTo>
                  <a:lnTo>
                    <a:pt x="501" y="1209"/>
                  </a:lnTo>
                  <a:lnTo>
                    <a:pt x="471" y="1166"/>
                  </a:lnTo>
                  <a:lnTo>
                    <a:pt x="439" y="1120"/>
                  </a:lnTo>
                  <a:lnTo>
                    <a:pt x="407" y="1071"/>
                  </a:lnTo>
                  <a:lnTo>
                    <a:pt x="375" y="1020"/>
                  </a:lnTo>
                  <a:lnTo>
                    <a:pt x="342" y="966"/>
                  </a:lnTo>
                  <a:lnTo>
                    <a:pt x="310" y="908"/>
                  </a:lnTo>
                  <a:lnTo>
                    <a:pt x="278" y="848"/>
                  </a:lnTo>
                  <a:lnTo>
                    <a:pt x="246" y="785"/>
                  </a:lnTo>
                  <a:lnTo>
                    <a:pt x="216" y="719"/>
                  </a:lnTo>
                  <a:lnTo>
                    <a:pt x="186" y="651"/>
                  </a:lnTo>
                  <a:lnTo>
                    <a:pt x="156" y="580"/>
                  </a:lnTo>
                  <a:lnTo>
                    <a:pt x="128" y="505"/>
                  </a:lnTo>
                  <a:lnTo>
                    <a:pt x="103" y="428"/>
                  </a:lnTo>
                  <a:lnTo>
                    <a:pt x="77" y="348"/>
                  </a:lnTo>
                  <a:lnTo>
                    <a:pt x="55" y="265"/>
                  </a:lnTo>
                  <a:lnTo>
                    <a:pt x="35" y="180"/>
                  </a:lnTo>
                  <a:lnTo>
                    <a:pt x="16" y="9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7" name="Freeform 158"/>
            <p:cNvSpPr>
              <a:spLocks/>
            </p:cNvSpPr>
            <p:nvPr/>
          </p:nvSpPr>
          <p:spPr bwMode="auto">
            <a:xfrm>
              <a:off x="6927850" y="4459288"/>
              <a:ext cx="727075" cy="155575"/>
            </a:xfrm>
            <a:custGeom>
              <a:avLst/>
              <a:gdLst>
                <a:gd name="T0" fmla="*/ 0 w 915"/>
                <a:gd name="T1" fmla="*/ 0 h 197"/>
                <a:gd name="T2" fmla="*/ 896 w 915"/>
                <a:gd name="T3" fmla="*/ 145 h 197"/>
                <a:gd name="T4" fmla="*/ 915 w 915"/>
                <a:gd name="T5" fmla="*/ 197 h 197"/>
                <a:gd name="T6" fmla="*/ 0 w 915"/>
                <a:gd name="T7" fmla="*/ 75 h 197"/>
                <a:gd name="T8" fmla="*/ 0 w 915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97">
                  <a:moveTo>
                    <a:pt x="0" y="0"/>
                  </a:moveTo>
                  <a:lnTo>
                    <a:pt x="896" y="145"/>
                  </a:lnTo>
                  <a:lnTo>
                    <a:pt x="915" y="197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8" name="Freeform 159"/>
            <p:cNvSpPr>
              <a:spLocks/>
            </p:cNvSpPr>
            <p:nvPr/>
          </p:nvSpPr>
          <p:spPr bwMode="auto">
            <a:xfrm>
              <a:off x="6956425" y="4872038"/>
              <a:ext cx="1066800" cy="1092200"/>
            </a:xfrm>
            <a:custGeom>
              <a:avLst/>
              <a:gdLst>
                <a:gd name="T0" fmla="*/ 0 w 1345"/>
                <a:gd name="T1" fmla="*/ 0 h 1377"/>
                <a:gd name="T2" fmla="*/ 3 w 1345"/>
                <a:gd name="T3" fmla="*/ 10 h 1377"/>
                <a:gd name="T4" fmla="*/ 7 w 1345"/>
                <a:gd name="T5" fmla="*/ 42 h 1377"/>
                <a:gd name="T6" fmla="*/ 16 w 1345"/>
                <a:gd name="T7" fmla="*/ 91 h 1377"/>
                <a:gd name="T8" fmla="*/ 30 w 1345"/>
                <a:gd name="T9" fmla="*/ 156 h 1377"/>
                <a:gd name="T10" fmla="*/ 48 w 1345"/>
                <a:gd name="T11" fmla="*/ 234 h 1377"/>
                <a:gd name="T12" fmla="*/ 70 w 1345"/>
                <a:gd name="T13" fmla="*/ 323 h 1377"/>
                <a:gd name="T14" fmla="*/ 97 w 1345"/>
                <a:gd name="T15" fmla="*/ 421 h 1377"/>
                <a:gd name="T16" fmla="*/ 129 w 1345"/>
                <a:gd name="T17" fmla="*/ 525 h 1377"/>
                <a:gd name="T18" fmla="*/ 166 w 1345"/>
                <a:gd name="T19" fmla="*/ 635 h 1377"/>
                <a:gd name="T20" fmla="*/ 210 w 1345"/>
                <a:gd name="T21" fmla="*/ 746 h 1377"/>
                <a:gd name="T22" fmla="*/ 258 w 1345"/>
                <a:gd name="T23" fmla="*/ 857 h 1377"/>
                <a:gd name="T24" fmla="*/ 313 w 1345"/>
                <a:gd name="T25" fmla="*/ 966 h 1377"/>
                <a:gd name="T26" fmla="*/ 374 w 1345"/>
                <a:gd name="T27" fmla="*/ 1070 h 1377"/>
                <a:gd name="T28" fmla="*/ 442 w 1345"/>
                <a:gd name="T29" fmla="*/ 1168 h 1377"/>
                <a:gd name="T30" fmla="*/ 515 w 1345"/>
                <a:gd name="T31" fmla="*/ 1256 h 1377"/>
                <a:gd name="T32" fmla="*/ 596 w 1345"/>
                <a:gd name="T33" fmla="*/ 1333 h 1377"/>
                <a:gd name="T34" fmla="*/ 1339 w 1345"/>
                <a:gd name="T35" fmla="*/ 1170 h 1377"/>
                <a:gd name="T36" fmla="*/ 1345 w 1345"/>
                <a:gd name="T37" fmla="*/ 1219 h 1377"/>
                <a:gd name="T38" fmla="*/ 550 w 1345"/>
                <a:gd name="T39" fmla="*/ 1377 h 1377"/>
                <a:gd name="T40" fmla="*/ 547 w 1345"/>
                <a:gd name="T41" fmla="*/ 1374 h 1377"/>
                <a:gd name="T42" fmla="*/ 535 w 1345"/>
                <a:gd name="T43" fmla="*/ 1365 h 1377"/>
                <a:gd name="T44" fmla="*/ 517 w 1345"/>
                <a:gd name="T45" fmla="*/ 1349 h 1377"/>
                <a:gd name="T46" fmla="*/ 492 w 1345"/>
                <a:gd name="T47" fmla="*/ 1325 h 1377"/>
                <a:gd name="T48" fmla="*/ 462 w 1345"/>
                <a:gd name="T49" fmla="*/ 1290 h 1377"/>
                <a:gd name="T50" fmla="*/ 429 w 1345"/>
                <a:gd name="T51" fmla="*/ 1246 h 1377"/>
                <a:gd name="T52" fmla="*/ 391 w 1345"/>
                <a:gd name="T53" fmla="*/ 1191 h 1377"/>
                <a:gd name="T54" fmla="*/ 351 w 1345"/>
                <a:gd name="T55" fmla="*/ 1122 h 1377"/>
                <a:gd name="T56" fmla="*/ 307 w 1345"/>
                <a:gd name="T57" fmla="*/ 1040 h 1377"/>
                <a:gd name="T58" fmla="*/ 262 w 1345"/>
                <a:gd name="T59" fmla="*/ 945 h 1377"/>
                <a:gd name="T60" fmla="*/ 217 w 1345"/>
                <a:gd name="T61" fmla="*/ 832 h 1377"/>
                <a:gd name="T62" fmla="*/ 171 w 1345"/>
                <a:gd name="T63" fmla="*/ 704 h 1377"/>
                <a:gd name="T64" fmla="*/ 126 w 1345"/>
                <a:gd name="T65" fmla="*/ 556 h 1377"/>
                <a:gd name="T66" fmla="*/ 81 w 1345"/>
                <a:gd name="T67" fmla="*/ 392 h 1377"/>
                <a:gd name="T68" fmla="*/ 40 w 1345"/>
                <a:gd name="T69" fmla="*/ 206 h 1377"/>
                <a:gd name="T70" fmla="*/ 0 w 1345"/>
                <a:gd name="T71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45" h="1377">
                  <a:moveTo>
                    <a:pt x="0" y="0"/>
                  </a:moveTo>
                  <a:lnTo>
                    <a:pt x="3" y="10"/>
                  </a:lnTo>
                  <a:lnTo>
                    <a:pt x="7" y="42"/>
                  </a:lnTo>
                  <a:lnTo>
                    <a:pt x="16" y="91"/>
                  </a:lnTo>
                  <a:lnTo>
                    <a:pt x="30" y="156"/>
                  </a:lnTo>
                  <a:lnTo>
                    <a:pt x="48" y="234"/>
                  </a:lnTo>
                  <a:lnTo>
                    <a:pt x="70" y="323"/>
                  </a:lnTo>
                  <a:lnTo>
                    <a:pt x="97" y="421"/>
                  </a:lnTo>
                  <a:lnTo>
                    <a:pt x="129" y="525"/>
                  </a:lnTo>
                  <a:lnTo>
                    <a:pt x="166" y="635"/>
                  </a:lnTo>
                  <a:lnTo>
                    <a:pt x="210" y="746"/>
                  </a:lnTo>
                  <a:lnTo>
                    <a:pt x="258" y="857"/>
                  </a:lnTo>
                  <a:lnTo>
                    <a:pt x="313" y="966"/>
                  </a:lnTo>
                  <a:lnTo>
                    <a:pt x="374" y="1070"/>
                  </a:lnTo>
                  <a:lnTo>
                    <a:pt x="442" y="1168"/>
                  </a:lnTo>
                  <a:lnTo>
                    <a:pt x="515" y="1256"/>
                  </a:lnTo>
                  <a:lnTo>
                    <a:pt x="596" y="1333"/>
                  </a:lnTo>
                  <a:lnTo>
                    <a:pt x="1339" y="1170"/>
                  </a:lnTo>
                  <a:lnTo>
                    <a:pt x="1345" y="1219"/>
                  </a:lnTo>
                  <a:lnTo>
                    <a:pt x="550" y="1377"/>
                  </a:lnTo>
                  <a:lnTo>
                    <a:pt x="547" y="1374"/>
                  </a:lnTo>
                  <a:lnTo>
                    <a:pt x="535" y="1365"/>
                  </a:lnTo>
                  <a:lnTo>
                    <a:pt x="517" y="1349"/>
                  </a:lnTo>
                  <a:lnTo>
                    <a:pt x="492" y="1325"/>
                  </a:lnTo>
                  <a:lnTo>
                    <a:pt x="462" y="1290"/>
                  </a:lnTo>
                  <a:lnTo>
                    <a:pt x="429" y="1246"/>
                  </a:lnTo>
                  <a:lnTo>
                    <a:pt x="391" y="1191"/>
                  </a:lnTo>
                  <a:lnTo>
                    <a:pt x="351" y="1122"/>
                  </a:lnTo>
                  <a:lnTo>
                    <a:pt x="307" y="1040"/>
                  </a:lnTo>
                  <a:lnTo>
                    <a:pt x="262" y="945"/>
                  </a:lnTo>
                  <a:lnTo>
                    <a:pt x="217" y="832"/>
                  </a:lnTo>
                  <a:lnTo>
                    <a:pt x="171" y="704"/>
                  </a:lnTo>
                  <a:lnTo>
                    <a:pt x="126" y="556"/>
                  </a:lnTo>
                  <a:lnTo>
                    <a:pt x="81" y="392"/>
                  </a:lnTo>
                  <a:lnTo>
                    <a:pt x="40" y="20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9" name="CasellaDiTesto 248"/>
            <p:cNvSpPr txBox="1"/>
            <p:nvPr/>
          </p:nvSpPr>
          <p:spPr>
            <a:xfrm rot="20929880">
              <a:off x="7199547" y="5004079"/>
              <a:ext cx="673622" cy="597609"/>
            </a:xfrm>
            <a:prstGeom prst="rect">
              <a:avLst/>
            </a:prstGeom>
            <a:noFill/>
          </p:spPr>
          <p:txBody>
            <a:bodyPr wrap="square" rtlCol="0">
              <a:prstTxWarp prst="textFadeDown">
                <a:avLst>
                  <a:gd name="adj" fmla="val 0"/>
                </a:avLst>
              </a:prstTxWarp>
              <a:spAutoFit/>
              <a:scene3d>
                <a:camera prst="perspectiveContrastingRightFacing"/>
                <a:lightRig rig="threePt" dir="t"/>
              </a:scene3d>
            </a:bodyPr>
            <a:lstStyle/>
            <a:p>
              <a:r>
                <a:rPr lang="it-IT" sz="6600" dirty="0" smtClean="0">
                  <a:solidFill>
                    <a:schemeClr val="accent2"/>
                  </a:solidFill>
                </a:rPr>
                <a:t>1</a:t>
              </a:r>
              <a:endParaRPr lang="it-IT" sz="8000" dirty="0">
                <a:solidFill>
                  <a:schemeClr val="accent2"/>
                </a:solidFill>
              </a:endParaRPr>
            </a:p>
          </p:txBody>
        </p:sp>
        <p:sp>
          <p:nvSpPr>
            <p:cNvPr id="250" name="CasellaDiTesto 249"/>
            <p:cNvSpPr txBox="1"/>
            <p:nvPr/>
          </p:nvSpPr>
          <p:spPr>
            <a:xfrm>
              <a:off x="6975881" y="4495386"/>
              <a:ext cx="664118" cy="361110"/>
            </a:xfrm>
            <a:prstGeom prst="rect">
              <a:avLst/>
            </a:prstGeom>
            <a:noFill/>
          </p:spPr>
          <p:txBody>
            <a:bodyPr wrap="square" rtlCol="0">
              <a:prstTxWarp prst="textFadeRight">
                <a:avLst>
                  <a:gd name="adj" fmla="val 21328"/>
                </a:avLst>
              </a:prstTxWarp>
              <a:spAutoFit/>
            </a:bodyPr>
            <a:lstStyle/>
            <a:p>
              <a:r>
                <a:rPr lang="it-IT" sz="200" dirty="0" smtClean="0">
                  <a:solidFill>
                    <a:schemeClr val="bg1">
                      <a:lumMod val="65000"/>
                    </a:schemeClr>
                  </a:solidFill>
                </a:rPr>
                <a:t>GEN</a:t>
              </a:r>
              <a:endParaRPr lang="it-IT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51" name="Arco 250"/>
          <p:cNvSpPr/>
          <p:nvPr/>
        </p:nvSpPr>
        <p:spPr>
          <a:xfrm>
            <a:off x="4644008" y="2060848"/>
            <a:ext cx="2364324" cy="3729574"/>
          </a:xfrm>
          <a:prstGeom prst="arc">
            <a:avLst>
              <a:gd name="adj1" fmla="val 16582401"/>
              <a:gd name="adj2" fmla="val 4469566"/>
            </a:avLst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" name="Ovale 251"/>
          <p:cNvSpPr/>
          <p:nvPr/>
        </p:nvSpPr>
        <p:spPr>
          <a:xfrm>
            <a:off x="6234053" y="555325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3" name="Ovale 252"/>
          <p:cNvSpPr/>
          <p:nvPr/>
        </p:nvSpPr>
        <p:spPr>
          <a:xfrm>
            <a:off x="6012160" y="2036340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4" name="Ovale 253"/>
          <p:cNvSpPr/>
          <p:nvPr/>
        </p:nvSpPr>
        <p:spPr>
          <a:xfrm>
            <a:off x="6804248" y="2960968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5" name="Ovale 254"/>
          <p:cNvSpPr/>
          <p:nvPr/>
        </p:nvSpPr>
        <p:spPr>
          <a:xfrm>
            <a:off x="6876256" y="4213292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6" name="CasellaDiTesto 255"/>
          <p:cNvSpPr txBox="1"/>
          <p:nvPr/>
        </p:nvSpPr>
        <p:spPr>
          <a:xfrm rot="19830878">
            <a:off x="6657473" y="1178236"/>
            <a:ext cx="1960794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Topografia</a:t>
            </a:r>
          </a:p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(sede anatomica)</a:t>
            </a:r>
          </a:p>
        </p:txBody>
      </p:sp>
      <p:sp>
        <p:nvSpPr>
          <p:cNvPr id="257" name="CasellaDiTesto 256"/>
          <p:cNvSpPr txBox="1"/>
          <p:nvPr/>
        </p:nvSpPr>
        <p:spPr>
          <a:xfrm rot="20719875">
            <a:off x="7577252" y="2106741"/>
            <a:ext cx="1564852" cy="50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solidFill>
                  <a:schemeClr val="accent6">
                    <a:lumMod val="75000"/>
                  </a:schemeClr>
                </a:solidFill>
              </a:rPr>
              <a:t>Morfologia</a:t>
            </a:r>
          </a:p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(tipo tumore)</a:t>
            </a:r>
          </a:p>
        </p:txBody>
      </p:sp>
      <p:sp>
        <p:nvSpPr>
          <p:cNvPr id="258" name="CasellaDiTesto 257"/>
          <p:cNvSpPr txBox="1"/>
          <p:nvPr/>
        </p:nvSpPr>
        <p:spPr>
          <a:xfrm>
            <a:off x="7456184" y="4160586"/>
            <a:ext cx="1470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Stadio</a:t>
            </a:r>
          </a:p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(estensione)</a:t>
            </a:r>
          </a:p>
        </p:txBody>
      </p:sp>
      <p:sp>
        <p:nvSpPr>
          <p:cNvPr id="259" name="CasellaDiTesto 258"/>
          <p:cNvSpPr txBox="1"/>
          <p:nvPr/>
        </p:nvSpPr>
        <p:spPr>
          <a:xfrm rot="635581">
            <a:off x="7016230" y="6020837"/>
            <a:ext cx="1737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Incidenza</a:t>
            </a:r>
          </a:p>
          <a:p>
            <a:r>
              <a:rPr lang="it-IT" sz="1400" dirty="0" smtClean="0">
                <a:solidFill>
                  <a:schemeClr val="accent6">
                    <a:lumMod val="75000"/>
                  </a:schemeClr>
                </a:solidFill>
              </a:rPr>
              <a:t>(data diagnosi)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666" y="4092446"/>
            <a:ext cx="167545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0" dirty="0" smtClean="0">
                <a:solidFill>
                  <a:schemeClr val="bg1">
                    <a:lumMod val="50000"/>
                  </a:schemeClr>
                </a:solidFill>
              </a:rPr>
              <a:t>Paziente</a:t>
            </a:r>
            <a:endParaRPr lang="it-IT" dirty="0"/>
          </a:p>
        </p:txBody>
      </p:sp>
      <p:sp>
        <p:nvSpPr>
          <p:cNvPr id="260" name="Rettangolo 259"/>
          <p:cNvSpPr/>
          <p:nvPr/>
        </p:nvSpPr>
        <p:spPr>
          <a:xfrm>
            <a:off x="2792329" y="1302391"/>
            <a:ext cx="798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SDO</a:t>
            </a:r>
            <a:endParaRPr lang="it-IT" sz="2000" dirty="0"/>
          </a:p>
        </p:txBody>
      </p:sp>
      <p:sp>
        <p:nvSpPr>
          <p:cNvPr id="261" name="Rettangolo 260"/>
          <p:cNvSpPr/>
          <p:nvPr/>
        </p:nvSpPr>
        <p:spPr>
          <a:xfrm>
            <a:off x="2344356" y="1712314"/>
            <a:ext cx="11673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Referti</a:t>
            </a:r>
            <a:endParaRPr lang="it-IT" sz="2000" dirty="0"/>
          </a:p>
        </p:txBody>
      </p:sp>
      <p:sp>
        <p:nvSpPr>
          <p:cNvPr id="262" name="Rettangolo 261"/>
          <p:cNvSpPr/>
          <p:nvPr/>
        </p:nvSpPr>
        <p:spPr>
          <a:xfrm>
            <a:off x="2372447" y="2116604"/>
            <a:ext cx="1332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Farmaci</a:t>
            </a:r>
            <a:endParaRPr lang="it-IT" sz="2000" dirty="0"/>
          </a:p>
        </p:txBody>
      </p:sp>
      <p:sp>
        <p:nvSpPr>
          <p:cNvPr id="263" name="Rettangolo 262"/>
          <p:cNvSpPr/>
          <p:nvPr/>
        </p:nvSpPr>
        <p:spPr>
          <a:xfrm>
            <a:off x="2201130" y="4830144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Decesso</a:t>
            </a:r>
            <a:endParaRPr lang="it-IT" sz="2000" dirty="0"/>
          </a:p>
        </p:txBody>
      </p:sp>
      <p:sp>
        <p:nvSpPr>
          <p:cNvPr id="264" name="Rettangolo 263"/>
          <p:cNvSpPr/>
          <p:nvPr/>
        </p:nvSpPr>
        <p:spPr>
          <a:xfrm>
            <a:off x="2640111" y="5240706"/>
            <a:ext cx="995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Visite</a:t>
            </a:r>
            <a:endParaRPr lang="it-IT" sz="2000" dirty="0"/>
          </a:p>
        </p:txBody>
      </p:sp>
      <p:sp>
        <p:nvSpPr>
          <p:cNvPr id="265" name="Rettangolo 264"/>
          <p:cNvSpPr/>
          <p:nvPr/>
        </p:nvSpPr>
        <p:spPr>
          <a:xfrm>
            <a:off x="1999533" y="5694240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i="0" dirty="0" smtClean="0">
                <a:solidFill>
                  <a:schemeClr val="bg1">
                    <a:lumMod val="50000"/>
                  </a:schemeClr>
                </a:solidFill>
              </a:rPr>
              <a:t>Esenzioni</a:t>
            </a:r>
            <a:endParaRPr lang="it-IT" sz="2000" dirty="0"/>
          </a:p>
        </p:txBody>
      </p:sp>
      <p:sp>
        <p:nvSpPr>
          <p:cNvPr id="266" name="Rettangolo 265"/>
          <p:cNvSpPr/>
          <p:nvPr/>
        </p:nvSpPr>
        <p:spPr>
          <a:xfrm>
            <a:off x="4323431" y="4123536"/>
            <a:ext cx="1983235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0" dirty="0" smtClean="0">
                <a:solidFill>
                  <a:schemeClr val="bg1">
                    <a:lumMod val="50000"/>
                  </a:schemeClr>
                </a:solidFill>
              </a:rPr>
              <a:t>REGISTRO</a:t>
            </a:r>
          </a:p>
          <a:p>
            <a:r>
              <a:rPr lang="it-IT" i="0" dirty="0" smtClean="0">
                <a:solidFill>
                  <a:schemeClr val="bg1">
                    <a:lumMod val="50000"/>
                  </a:schemeClr>
                </a:solidFill>
              </a:rPr>
              <a:t>TUMORI</a:t>
            </a:r>
          </a:p>
        </p:txBody>
      </p:sp>
      <p:sp>
        <p:nvSpPr>
          <p:cNvPr id="267" name="Rettangolo 266"/>
          <p:cNvSpPr/>
          <p:nvPr/>
        </p:nvSpPr>
        <p:spPr>
          <a:xfrm rot="16499263">
            <a:off x="550559" y="2012968"/>
            <a:ext cx="159210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Flussi sanitari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526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16714" cy="118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DELLA PROSTATA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1515341" cy="176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8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534372"/>
              </p:ext>
            </p:extLst>
          </p:nvPr>
        </p:nvGraphicFramePr>
        <p:xfrm>
          <a:off x="179512" y="1268760"/>
          <a:ext cx="7164000" cy="481070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2124000"/>
                <a:gridCol w="2124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23.1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77.5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34998" cy="12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1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0,7%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-0,6% medio anno</a:t>
            </a:r>
            <a:endParaRPr lang="it-IT" b="0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34998" cy="12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034998" cy="12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DELLA 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MAMMELLA FEMMINILE</a:t>
            </a:r>
            <a:b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90" y="56408"/>
            <a:ext cx="16859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34626"/>
              </p:ext>
            </p:extLst>
          </p:nvPr>
        </p:nvGraphicFramePr>
        <p:xfrm>
          <a:off x="179512" y="1268760"/>
          <a:ext cx="7164000" cy="4810704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2124000"/>
                <a:gridCol w="2124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3033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988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96.8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69"/>
            <a:ext cx="1151509" cy="13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-0,5%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+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0,6% medio anno</a:t>
            </a:r>
            <a:endParaRPr lang="it-IT" b="0" dirty="0"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69"/>
            <a:ext cx="1151509" cy="13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9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69"/>
            <a:ext cx="1151509" cy="131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5400" b="1" dirty="0" smtClean="0">
                <a:solidFill>
                  <a:schemeClr val="accent6">
                    <a:lumMod val="75000"/>
                  </a:schemeClr>
                </a:solidFill>
              </a:rPr>
              <a:t>TUMORI DEL COLON-RETTO</a:t>
            </a:r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188640"/>
            <a:ext cx="1638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In quale modo opera il registro tumori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8" name="Connettore 1 267"/>
          <p:cNvCxnSpPr/>
          <p:nvPr/>
        </p:nvCxnSpPr>
        <p:spPr>
          <a:xfrm>
            <a:off x="827584" y="3848011"/>
            <a:ext cx="720080" cy="0"/>
          </a:xfrm>
          <a:prstGeom prst="line">
            <a:avLst/>
          </a:prstGeom>
          <a:ln w="571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Figura a mano libera 268"/>
          <p:cNvSpPr/>
          <p:nvPr/>
        </p:nvSpPr>
        <p:spPr>
          <a:xfrm>
            <a:off x="1133608" y="1626161"/>
            <a:ext cx="1408689" cy="2131850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649547 w 4204354"/>
              <a:gd name="connsiteY1" fmla="*/ 2001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354" h="452487">
                <a:moveTo>
                  <a:pt x="0" y="452487"/>
                </a:moveTo>
                <a:lnTo>
                  <a:pt x="649547" y="2001"/>
                </a:lnTo>
                <a:lnTo>
                  <a:pt x="4204354" y="0"/>
                </a:lnTo>
                <a:lnTo>
                  <a:pt x="4204354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0" name="Figura a mano libera 269"/>
          <p:cNvSpPr/>
          <p:nvPr/>
        </p:nvSpPr>
        <p:spPr>
          <a:xfrm>
            <a:off x="1368682" y="2033078"/>
            <a:ext cx="1173615" cy="1724933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7945 h 457945"/>
              <a:gd name="connsiteX1" fmla="*/ 525466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57945 h 457945"/>
              <a:gd name="connsiteX1" fmla="*/ 491855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63403 h 463403"/>
              <a:gd name="connsiteX1" fmla="*/ 611103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74411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3771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5902 h 465902"/>
              <a:gd name="connsiteX1" fmla="*/ 599527 w 4204354"/>
              <a:gd name="connsiteY1" fmla="*/ 0 h 465902"/>
              <a:gd name="connsiteX2" fmla="*/ 4204354 w 4204354"/>
              <a:gd name="connsiteY2" fmla="*/ 13415 h 465902"/>
              <a:gd name="connsiteX3" fmla="*/ 4204354 w 4204354"/>
              <a:gd name="connsiteY3" fmla="*/ 13415 h 465902"/>
              <a:gd name="connsiteX0" fmla="*/ 0 w 4204354"/>
              <a:gd name="connsiteY0" fmla="*/ 452487 h 452487"/>
              <a:gd name="connsiteX1" fmla="*/ 618598 w 4204354"/>
              <a:gd name="connsiteY1" fmla="*/ 3895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354" h="452487">
                <a:moveTo>
                  <a:pt x="0" y="452487"/>
                </a:moveTo>
                <a:lnTo>
                  <a:pt x="618598" y="3895"/>
                </a:lnTo>
                <a:lnTo>
                  <a:pt x="4204354" y="0"/>
                </a:lnTo>
                <a:lnTo>
                  <a:pt x="4204354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1" name="Figura a mano libera 270"/>
          <p:cNvSpPr/>
          <p:nvPr/>
        </p:nvSpPr>
        <p:spPr>
          <a:xfrm>
            <a:off x="1637665" y="2486999"/>
            <a:ext cx="904632" cy="1271013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7945 h 457945"/>
              <a:gd name="connsiteX1" fmla="*/ 525466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57945 h 457945"/>
              <a:gd name="connsiteX1" fmla="*/ 491855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63403 h 463403"/>
              <a:gd name="connsiteX1" fmla="*/ 611103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74411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3771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31756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71108 h 471108"/>
              <a:gd name="connsiteX1" fmla="*/ 411916 w 4204354"/>
              <a:gd name="connsiteY1" fmla="*/ 0 h 471108"/>
              <a:gd name="connsiteX2" fmla="*/ 4204354 w 4204354"/>
              <a:gd name="connsiteY2" fmla="*/ 18621 h 471108"/>
              <a:gd name="connsiteX3" fmla="*/ 4204354 w 4204354"/>
              <a:gd name="connsiteY3" fmla="*/ 18621 h 471108"/>
              <a:gd name="connsiteX0" fmla="*/ 0 w 4204354"/>
              <a:gd name="connsiteY0" fmla="*/ 454262 h 454262"/>
              <a:gd name="connsiteX1" fmla="*/ 433819 w 4204354"/>
              <a:gd name="connsiteY1" fmla="*/ 0 h 454262"/>
              <a:gd name="connsiteX2" fmla="*/ 4204354 w 4204354"/>
              <a:gd name="connsiteY2" fmla="*/ 1775 h 454262"/>
              <a:gd name="connsiteX3" fmla="*/ 4204354 w 4204354"/>
              <a:gd name="connsiteY3" fmla="*/ 1775 h 454262"/>
              <a:gd name="connsiteX0" fmla="*/ 0 w 4204354"/>
              <a:gd name="connsiteY0" fmla="*/ 454262 h 454262"/>
              <a:gd name="connsiteX1" fmla="*/ 499538 w 4204354"/>
              <a:gd name="connsiteY1" fmla="*/ 0 h 454262"/>
              <a:gd name="connsiteX2" fmla="*/ 4204354 w 4204354"/>
              <a:gd name="connsiteY2" fmla="*/ 1775 h 454262"/>
              <a:gd name="connsiteX3" fmla="*/ 4204354 w 4204354"/>
              <a:gd name="connsiteY3" fmla="*/ 1775 h 45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4354" h="454262">
                <a:moveTo>
                  <a:pt x="0" y="454262"/>
                </a:moveTo>
                <a:lnTo>
                  <a:pt x="499538" y="0"/>
                </a:lnTo>
                <a:lnTo>
                  <a:pt x="4204354" y="1775"/>
                </a:lnTo>
                <a:lnTo>
                  <a:pt x="4204354" y="1775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2" name="Figura a mano libera 271"/>
          <p:cNvSpPr/>
          <p:nvPr/>
        </p:nvSpPr>
        <p:spPr>
          <a:xfrm flipV="1">
            <a:off x="1781680" y="3938007"/>
            <a:ext cx="760616" cy="2095447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7945 h 457945"/>
              <a:gd name="connsiteX1" fmla="*/ 525466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57945 h 457945"/>
              <a:gd name="connsiteX1" fmla="*/ 491855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63403 h 463403"/>
              <a:gd name="connsiteX1" fmla="*/ 611103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74411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3771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31756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71108 h 471108"/>
              <a:gd name="connsiteX1" fmla="*/ 411916 w 4204354"/>
              <a:gd name="connsiteY1" fmla="*/ 0 h 471108"/>
              <a:gd name="connsiteX2" fmla="*/ 4204354 w 4204354"/>
              <a:gd name="connsiteY2" fmla="*/ 18621 h 471108"/>
              <a:gd name="connsiteX3" fmla="*/ 4204354 w 4204354"/>
              <a:gd name="connsiteY3" fmla="*/ 18621 h 471108"/>
              <a:gd name="connsiteX0" fmla="*/ 0 w 4204354"/>
              <a:gd name="connsiteY0" fmla="*/ 471108 h 471108"/>
              <a:gd name="connsiteX1" fmla="*/ 902258 w 4204354"/>
              <a:gd name="connsiteY1" fmla="*/ 0 h 471108"/>
              <a:gd name="connsiteX2" fmla="*/ 4204354 w 4204354"/>
              <a:gd name="connsiteY2" fmla="*/ 18621 h 471108"/>
              <a:gd name="connsiteX3" fmla="*/ 4204354 w 4204354"/>
              <a:gd name="connsiteY3" fmla="*/ 18621 h 471108"/>
              <a:gd name="connsiteX0" fmla="*/ 0 w 4204354"/>
              <a:gd name="connsiteY0" fmla="*/ 471108 h 471108"/>
              <a:gd name="connsiteX1" fmla="*/ 902258 w 4204354"/>
              <a:gd name="connsiteY1" fmla="*/ 0 h 471108"/>
              <a:gd name="connsiteX2" fmla="*/ 4204354 w 4204354"/>
              <a:gd name="connsiteY2" fmla="*/ 18621 h 471108"/>
              <a:gd name="connsiteX0" fmla="*/ 0 w 4192394"/>
              <a:gd name="connsiteY0" fmla="*/ 476675 h 476675"/>
              <a:gd name="connsiteX1" fmla="*/ 902258 w 4192394"/>
              <a:gd name="connsiteY1" fmla="*/ 5567 h 476675"/>
              <a:gd name="connsiteX2" fmla="*/ 4192394 w 4192394"/>
              <a:gd name="connsiteY2" fmla="*/ 0 h 476675"/>
              <a:gd name="connsiteX0" fmla="*/ 0 w 4192394"/>
              <a:gd name="connsiteY0" fmla="*/ 471108 h 471108"/>
              <a:gd name="connsiteX1" fmla="*/ 902258 w 4192394"/>
              <a:gd name="connsiteY1" fmla="*/ 0 h 471108"/>
              <a:gd name="connsiteX2" fmla="*/ 4192394 w 4192394"/>
              <a:gd name="connsiteY2" fmla="*/ 2496 h 471108"/>
              <a:gd name="connsiteX0" fmla="*/ 0 w 4156515"/>
              <a:gd name="connsiteY0" fmla="*/ 472643 h 472643"/>
              <a:gd name="connsiteX1" fmla="*/ 902258 w 4156515"/>
              <a:gd name="connsiteY1" fmla="*/ 1535 h 472643"/>
              <a:gd name="connsiteX2" fmla="*/ 4156515 w 4156515"/>
              <a:gd name="connsiteY2" fmla="*/ 0 h 472643"/>
              <a:gd name="connsiteX0" fmla="*/ 0 w 4156515"/>
              <a:gd name="connsiteY0" fmla="*/ 472643 h 472643"/>
              <a:gd name="connsiteX1" fmla="*/ 698611 w 4156515"/>
              <a:gd name="connsiteY1" fmla="*/ 1535 h 472643"/>
              <a:gd name="connsiteX2" fmla="*/ 4156515 w 4156515"/>
              <a:gd name="connsiteY2" fmla="*/ 0 h 4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56515" h="472643">
                <a:moveTo>
                  <a:pt x="0" y="472643"/>
                </a:moveTo>
                <a:lnTo>
                  <a:pt x="698611" y="1535"/>
                </a:lnTo>
                <a:lnTo>
                  <a:pt x="4156515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3" name="Figura a mano libera 272"/>
          <p:cNvSpPr/>
          <p:nvPr/>
        </p:nvSpPr>
        <p:spPr>
          <a:xfrm flipV="1">
            <a:off x="2267744" y="3938006"/>
            <a:ext cx="274552" cy="1133203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7945 h 457945"/>
              <a:gd name="connsiteX1" fmla="*/ 525466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57945 h 457945"/>
              <a:gd name="connsiteX1" fmla="*/ 491855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63403 h 463403"/>
              <a:gd name="connsiteX1" fmla="*/ 611103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74411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3771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31756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71108 h 471108"/>
              <a:gd name="connsiteX1" fmla="*/ 411916 w 4204354"/>
              <a:gd name="connsiteY1" fmla="*/ 0 h 471108"/>
              <a:gd name="connsiteX2" fmla="*/ 4204354 w 4204354"/>
              <a:gd name="connsiteY2" fmla="*/ 18621 h 471108"/>
              <a:gd name="connsiteX3" fmla="*/ 4204354 w 4204354"/>
              <a:gd name="connsiteY3" fmla="*/ 18621 h 471108"/>
              <a:gd name="connsiteX0" fmla="*/ 0 w 4091622"/>
              <a:gd name="connsiteY0" fmla="*/ 488582 h 488582"/>
              <a:gd name="connsiteX1" fmla="*/ 299184 w 4091622"/>
              <a:gd name="connsiteY1" fmla="*/ 0 h 488582"/>
              <a:gd name="connsiteX2" fmla="*/ 4091622 w 4091622"/>
              <a:gd name="connsiteY2" fmla="*/ 18621 h 488582"/>
              <a:gd name="connsiteX3" fmla="*/ 4091622 w 4091622"/>
              <a:gd name="connsiteY3" fmla="*/ 18621 h 488582"/>
              <a:gd name="connsiteX0" fmla="*/ 0 w 4049346"/>
              <a:gd name="connsiteY0" fmla="*/ 523530 h 523530"/>
              <a:gd name="connsiteX1" fmla="*/ 256908 w 4049346"/>
              <a:gd name="connsiteY1" fmla="*/ 0 h 523530"/>
              <a:gd name="connsiteX2" fmla="*/ 4049346 w 4049346"/>
              <a:gd name="connsiteY2" fmla="*/ 18621 h 523530"/>
              <a:gd name="connsiteX3" fmla="*/ 4049346 w 4049346"/>
              <a:gd name="connsiteY3" fmla="*/ 18621 h 523530"/>
              <a:gd name="connsiteX0" fmla="*/ 0 w 4049346"/>
              <a:gd name="connsiteY0" fmla="*/ 504909 h 504909"/>
              <a:gd name="connsiteX1" fmla="*/ 1108179 w 4049346"/>
              <a:gd name="connsiteY1" fmla="*/ 9475 h 504909"/>
              <a:gd name="connsiteX2" fmla="*/ 4049346 w 4049346"/>
              <a:gd name="connsiteY2" fmla="*/ 0 h 504909"/>
              <a:gd name="connsiteX3" fmla="*/ 4049346 w 4049346"/>
              <a:gd name="connsiteY3" fmla="*/ 0 h 504909"/>
              <a:gd name="connsiteX0" fmla="*/ 0 w 4049346"/>
              <a:gd name="connsiteY0" fmla="*/ 523530 h 523530"/>
              <a:gd name="connsiteX1" fmla="*/ 1250057 w 4049346"/>
              <a:gd name="connsiteY1" fmla="*/ 0 h 523530"/>
              <a:gd name="connsiteX2" fmla="*/ 4049346 w 4049346"/>
              <a:gd name="connsiteY2" fmla="*/ 18621 h 523530"/>
              <a:gd name="connsiteX3" fmla="*/ 4049346 w 4049346"/>
              <a:gd name="connsiteY3" fmla="*/ 18621 h 523530"/>
              <a:gd name="connsiteX0" fmla="*/ 0 w 4049346"/>
              <a:gd name="connsiteY0" fmla="*/ 523530 h 523530"/>
              <a:gd name="connsiteX1" fmla="*/ 1250057 w 4049346"/>
              <a:gd name="connsiteY1" fmla="*/ 0 h 523530"/>
              <a:gd name="connsiteX2" fmla="*/ 4049346 w 4049346"/>
              <a:gd name="connsiteY2" fmla="*/ 18621 h 523530"/>
              <a:gd name="connsiteX0" fmla="*/ 0 w 4033900"/>
              <a:gd name="connsiteY0" fmla="*/ 535808 h 535808"/>
              <a:gd name="connsiteX1" fmla="*/ 1250057 w 4033900"/>
              <a:gd name="connsiteY1" fmla="*/ 12278 h 535808"/>
              <a:gd name="connsiteX2" fmla="*/ 4033900 w 4033900"/>
              <a:gd name="connsiteY2" fmla="*/ 0 h 535808"/>
              <a:gd name="connsiteX0" fmla="*/ 0 w 4033900"/>
              <a:gd name="connsiteY0" fmla="*/ 524221 h 524221"/>
              <a:gd name="connsiteX1" fmla="*/ 1250057 w 4033900"/>
              <a:gd name="connsiteY1" fmla="*/ 691 h 524221"/>
              <a:gd name="connsiteX2" fmla="*/ 4033900 w 4033900"/>
              <a:gd name="connsiteY2" fmla="*/ 0 h 524221"/>
              <a:gd name="connsiteX0" fmla="*/ 0 w 4033900"/>
              <a:gd name="connsiteY0" fmla="*/ 527968 h 527968"/>
              <a:gd name="connsiteX1" fmla="*/ 802129 w 4033900"/>
              <a:gd name="connsiteY1" fmla="*/ 0 h 527968"/>
              <a:gd name="connsiteX2" fmla="*/ 4033900 w 4033900"/>
              <a:gd name="connsiteY2" fmla="*/ 3747 h 52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3900" h="527968">
                <a:moveTo>
                  <a:pt x="0" y="527968"/>
                </a:moveTo>
                <a:lnTo>
                  <a:pt x="802129" y="0"/>
                </a:lnTo>
                <a:lnTo>
                  <a:pt x="4033900" y="3747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4" name="Immagine 27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75345"/>
            <a:ext cx="416071" cy="1012701"/>
          </a:xfrm>
          <a:prstGeom prst="rect">
            <a:avLst/>
          </a:prstGeom>
        </p:spPr>
      </p:pic>
      <p:cxnSp>
        <p:nvCxnSpPr>
          <p:cNvPr id="275" name="Connettore 1 274"/>
          <p:cNvCxnSpPr/>
          <p:nvPr/>
        </p:nvCxnSpPr>
        <p:spPr>
          <a:xfrm flipV="1">
            <a:off x="1223608" y="3846581"/>
            <a:ext cx="1404176" cy="286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Ovale 275"/>
          <p:cNvSpPr/>
          <p:nvPr/>
        </p:nvSpPr>
        <p:spPr>
          <a:xfrm>
            <a:off x="1043608" y="3758011"/>
            <a:ext cx="180000" cy="180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7" name="Ovale 276"/>
          <p:cNvSpPr/>
          <p:nvPr/>
        </p:nvSpPr>
        <p:spPr>
          <a:xfrm>
            <a:off x="1259632" y="375801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8" name="Ovale 277"/>
          <p:cNvSpPr/>
          <p:nvPr/>
        </p:nvSpPr>
        <p:spPr>
          <a:xfrm>
            <a:off x="1475656" y="375801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9" name="Ovale 278"/>
          <p:cNvSpPr/>
          <p:nvPr/>
        </p:nvSpPr>
        <p:spPr>
          <a:xfrm>
            <a:off x="1691680" y="375801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0" name="Ovale 279"/>
          <p:cNvSpPr/>
          <p:nvPr/>
        </p:nvSpPr>
        <p:spPr>
          <a:xfrm>
            <a:off x="1907704" y="375801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81" name="Gruppo 280"/>
          <p:cNvGrpSpPr/>
          <p:nvPr/>
        </p:nvGrpSpPr>
        <p:grpSpPr>
          <a:xfrm>
            <a:off x="2670254" y="1454205"/>
            <a:ext cx="360000" cy="360000"/>
            <a:chOff x="2218648" y="4460024"/>
            <a:chExt cx="458233" cy="458233"/>
          </a:xfrm>
        </p:grpSpPr>
        <p:sp>
          <p:nvSpPr>
            <p:cNvPr id="282" name="Croce 281"/>
            <p:cNvSpPr/>
            <p:nvPr/>
          </p:nvSpPr>
          <p:spPr>
            <a:xfrm>
              <a:off x="2267744" y="4509120"/>
              <a:ext cx="360040" cy="360040"/>
            </a:xfrm>
            <a:prstGeom prst="plus">
              <a:avLst>
                <a:gd name="adj" fmla="val 32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Rettangolo arrotondato 282"/>
            <p:cNvSpPr/>
            <p:nvPr/>
          </p:nvSpPr>
          <p:spPr>
            <a:xfrm>
              <a:off x="2218648" y="4460024"/>
              <a:ext cx="458233" cy="45823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4" name="Gruppo 283"/>
          <p:cNvGrpSpPr/>
          <p:nvPr/>
        </p:nvGrpSpPr>
        <p:grpSpPr>
          <a:xfrm>
            <a:off x="2667051" y="1858012"/>
            <a:ext cx="360000" cy="360000"/>
            <a:chOff x="6532689" y="4452439"/>
            <a:chExt cx="807791" cy="805474"/>
          </a:xfrm>
        </p:grpSpPr>
        <p:sp>
          <p:nvSpPr>
            <p:cNvPr id="285" name="Freeform 8"/>
            <p:cNvSpPr>
              <a:spLocks/>
            </p:cNvSpPr>
            <p:nvPr/>
          </p:nvSpPr>
          <p:spPr bwMode="auto">
            <a:xfrm>
              <a:off x="6656393" y="5086899"/>
              <a:ext cx="563564" cy="101600"/>
            </a:xfrm>
            <a:custGeom>
              <a:avLst/>
              <a:gdLst>
                <a:gd name="T0" fmla="*/ 711 w 711"/>
                <a:gd name="T1" fmla="*/ 128 h 128"/>
                <a:gd name="T2" fmla="*/ 663 w 711"/>
                <a:gd name="T3" fmla="*/ 0 h 128"/>
                <a:gd name="T4" fmla="*/ 47 w 711"/>
                <a:gd name="T5" fmla="*/ 0 h 128"/>
                <a:gd name="T6" fmla="*/ 0 w 711"/>
                <a:gd name="T7" fmla="*/ 128 h 128"/>
                <a:gd name="T8" fmla="*/ 711 w 711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128">
                  <a:moveTo>
                    <a:pt x="711" y="128"/>
                  </a:moveTo>
                  <a:lnTo>
                    <a:pt x="663" y="0"/>
                  </a:lnTo>
                  <a:lnTo>
                    <a:pt x="47" y="0"/>
                  </a:lnTo>
                  <a:lnTo>
                    <a:pt x="0" y="128"/>
                  </a:lnTo>
                  <a:lnTo>
                    <a:pt x="711" y="1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6" name="Freeform 9"/>
            <p:cNvSpPr>
              <a:spLocks/>
            </p:cNvSpPr>
            <p:nvPr/>
          </p:nvSpPr>
          <p:spPr bwMode="auto">
            <a:xfrm>
              <a:off x="6751643" y="4556674"/>
              <a:ext cx="415926" cy="352425"/>
            </a:xfrm>
            <a:custGeom>
              <a:avLst/>
              <a:gdLst>
                <a:gd name="T0" fmla="*/ 523 w 523"/>
                <a:gd name="T1" fmla="*/ 126 h 444"/>
                <a:gd name="T2" fmla="*/ 424 w 523"/>
                <a:gd name="T3" fmla="*/ 0 h 444"/>
                <a:gd name="T4" fmla="*/ 0 w 523"/>
                <a:gd name="T5" fmla="*/ 338 h 444"/>
                <a:gd name="T6" fmla="*/ 122 w 523"/>
                <a:gd name="T7" fmla="*/ 444 h 444"/>
                <a:gd name="T8" fmla="*/ 523 w 523"/>
                <a:gd name="T9" fmla="*/ 126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44">
                  <a:moveTo>
                    <a:pt x="523" y="126"/>
                  </a:moveTo>
                  <a:lnTo>
                    <a:pt x="424" y="0"/>
                  </a:lnTo>
                  <a:lnTo>
                    <a:pt x="0" y="338"/>
                  </a:lnTo>
                  <a:lnTo>
                    <a:pt x="122" y="444"/>
                  </a:lnTo>
                  <a:lnTo>
                    <a:pt x="523" y="12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7" name="Freeform 10"/>
            <p:cNvSpPr>
              <a:spLocks/>
            </p:cNvSpPr>
            <p:nvPr/>
          </p:nvSpPr>
          <p:spPr bwMode="auto">
            <a:xfrm>
              <a:off x="7096131" y="4548734"/>
              <a:ext cx="90488" cy="90488"/>
            </a:xfrm>
            <a:custGeom>
              <a:avLst/>
              <a:gdLst>
                <a:gd name="T0" fmla="*/ 115 w 115"/>
                <a:gd name="T1" fmla="*/ 60 h 114"/>
                <a:gd name="T2" fmla="*/ 66 w 115"/>
                <a:gd name="T3" fmla="*/ 0 h 114"/>
                <a:gd name="T4" fmla="*/ 0 w 115"/>
                <a:gd name="T5" fmla="*/ 55 h 114"/>
                <a:gd name="T6" fmla="*/ 47 w 115"/>
                <a:gd name="T7" fmla="*/ 114 h 114"/>
                <a:gd name="T8" fmla="*/ 115 w 115"/>
                <a:gd name="T9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115" y="60"/>
                  </a:moveTo>
                  <a:lnTo>
                    <a:pt x="66" y="0"/>
                  </a:lnTo>
                  <a:lnTo>
                    <a:pt x="0" y="55"/>
                  </a:lnTo>
                  <a:lnTo>
                    <a:pt x="47" y="114"/>
                  </a:lnTo>
                  <a:lnTo>
                    <a:pt x="115" y="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8" name="Freeform 11"/>
            <p:cNvSpPr>
              <a:spLocks/>
            </p:cNvSpPr>
            <p:nvPr/>
          </p:nvSpPr>
          <p:spPr bwMode="auto">
            <a:xfrm>
              <a:off x="7123123" y="4494762"/>
              <a:ext cx="115888" cy="130175"/>
            </a:xfrm>
            <a:custGeom>
              <a:avLst/>
              <a:gdLst>
                <a:gd name="T0" fmla="*/ 147 w 147"/>
                <a:gd name="T1" fmla="*/ 128 h 164"/>
                <a:gd name="T2" fmla="*/ 45 w 147"/>
                <a:gd name="T3" fmla="*/ 0 h 164"/>
                <a:gd name="T4" fmla="*/ 0 w 147"/>
                <a:gd name="T5" fmla="*/ 36 h 164"/>
                <a:gd name="T6" fmla="*/ 102 w 147"/>
                <a:gd name="T7" fmla="*/ 164 h 164"/>
                <a:gd name="T8" fmla="*/ 147 w 147"/>
                <a:gd name="T9" fmla="*/ 12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64">
                  <a:moveTo>
                    <a:pt x="147" y="128"/>
                  </a:moveTo>
                  <a:lnTo>
                    <a:pt x="45" y="0"/>
                  </a:lnTo>
                  <a:lnTo>
                    <a:pt x="0" y="36"/>
                  </a:lnTo>
                  <a:lnTo>
                    <a:pt x="102" y="164"/>
                  </a:lnTo>
                  <a:lnTo>
                    <a:pt x="147" y="12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9" name="Freeform 12"/>
            <p:cNvSpPr>
              <a:spLocks/>
            </p:cNvSpPr>
            <p:nvPr/>
          </p:nvSpPr>
          <p:spPr bwMode="auto">
            <a:xfrm>
              <a:off x="6959605" y="4677322"/>
              <a:ext cx="200026" cy="484188"/>
            </a:xfrm>
            <a:custGeom>
              <a:avLst/>
              <a:gdLst>
                <a:gd name="T0" fmla="*/ 35 w 251"/>
                <a:gd name="T1" fmla="*/ 97 h 610"/>
                <a:gd name="T2" fmla="*/ 35 w 251"/>
                <a:gd name="T3" fmla="*/ 97 h 610"/>
                <a:gd name="T4" fmla="*/ 38 w 251"/>
                <a:gd name="T5" fmla="*/ 100 h 610"/>
                <a:gd name="T6" fmla="*/ 48 w 251"/>
                <a:gd name="T7" fmla="*/ 111 h 610"/>
                <a:gd name="T8" fmla="*/ 62 w 251"/>
                <a:gd name="T9" fmla="*/ 128 h 610"/>
                <a:gd name="T10" fmla="*/ 78 w 251"/>
                <a:gd name="T11" fmla="*/ 150 h 610"/>
                <a:gd name="T12" fmla="*/ 94 w 251"/>
                <a:gd name="T13" fmla="*/ 176 h 610"/>
                <a:gd name="T14" fmla="*/ 108 w 251"/>
                <a:gd name="T15" fmla="*/ 209 h 610"/>
                <a:gd name="T16" fmla="*/ 118 w 251"/>
                <a:gd name="T17" fmla="*/ 244 h 610"/>
                <a:gd name="T18" fmla="*/ 122 w 251"/>
                <a:gd name="T19" fmla="*/ 283 h 610"/>
                <a:gd name="T20" fmla="*/ 121 w 251"/>
                <a:gd name="T21" fmla="*/ 312 h 610"/>
                <a:gd name="T22" fmla="*/ 115 w 251"/>
                <a:gd name="T23" fmla="*/ 341 h 610"/>
                <a:gd name="T24" fmla="*/ 106 w 251"/>
                <a:gd name="T25" fmla="*/ 371 h 610"/>
                <a:gd name="T26" fmla="*/ 93 w 251"/>
                <a:gd name="T27" fmla="*/ 400 h 610"/>
                <a:gd name="T28" fmla="*/ 76 w 251"/>
                <a:gd name="T29" fmla="*/ 429 h 610"/>
                <a:gd name="T30" fmla="*/ 54 w 251"/>
                <a:gd name="T31" fmla="*/ 459 h 610"/>
                <a:gd name="T32" fmla="*/ 29 w 251"/>
                <a:gd name="T33" fmla="*/ 487 h 610"/>
                <a:gd name="T34" fmla="*/ 0 w 251"/>
                <a:gd name="T35" fmla="*/ 516 h 610"/>
                <a:gd name="T36" fmla="*/ 86 w 251"/>
                <a:gd name="T37" fmla="*/ 610 h 610"/>
                <a:gd name="T38" fmla="*/ 126 w 251"/>
                <a:gd name="T39" fmla="*/ 570 h 610"/>
                <a:gd name="T40" fmla="*/ 160 w 251"/>
                <a:gd name="T41" fmla="*/ 530 h 610"/>
                <a:gd name="T42" fmla="*/ 188 w 251"/>
                <a:gd name="T43" fmla="*/ 490 h 610"/>
                <a:gd name="T44" fmla="*/ 212 w 251"/>
                <a:gd name="T45" fmla="*/ 448 h 610"/>
                <a:gd name="T46" fmla="*/ 229 w 251"/>
                <a:gd name="T47" fmla="*/ 407 h 610"/>
                <a:gd name="T48" fmla="*/ 242 w 251"/>
                <a:gd name="T49" fmla="*/ 365 h 610"/>
                <a:gd name="T50" fmla="*/ 249 w 251"/>
                <a:gd name="T51" fmla="*/ 323 h 610"/>
                <a:gd name="T52" fmla="*/ 251 w 251"/>
                <a:gd name="T53" fmla="*/ 280 h 610"/>
                <a:gd name="T54" fmla="*/ 244 w 251"/>
                <a:gd name="T55" fmla="*/ 220 h 610"/>
                <a:gd name="T56" fmla="*/ 229 w 251"/>
                <a:gd name="T57" fmla="*/ 166 h 610"/>
                <a:gd name="T58" fmla="*/ 209 w 251"/>
                <a:gd name="T59" fmla="*/ 119 h 610"/>
                <a:gd name="T60" fmla="*/ 184 w 251"/>
                <a:gd name="T61" fmla="*/ 79 h 610"/>
                <a:gd name="T62" fmla="*/ 160 w 251"/>
                <a:gd name="T63" fmla="*/ 46 h 610"/>
                <a:gd name="T64" fmla="*/ 139 w 251"/>
                <a:gd name="T65" fmla="*/ 22 h 610"/>
                <a:gd name="T66" fmla="*/ 123 w 251"/>
                <a:gd name="T67" fmla="*/ 7 h 610"/>
                <a:gd name="T68" fmla="*/ 116 w 251"/>
                <a:gd name="T69" fmla="*/ 0 h 610"/>
                <a:gd name="T70" fmla="*/ 35 w 251"/>
                <a:gd name="T71" fmla="*/ 97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610">
                  <a:moveTo>
                    <a:pt x="35" y="97"/>
                  </a:moveTo>
                  <a:lnTo>
                    <a:pt x="35" y="97"/>
                  </a:lnTo>
                  <a:lnTo>
                    <a:pt x="38" y="100"/>
                  </a:lnTo>
                  <a:lnTo>
                    <a:pt x="48" y="111"/>
                  </a:lnTo>
                  <a:lnTo>
                    <a:pt x="62" y="128"/>
                  </a:lnTo>
                  <a:lnTo>
                    <a:pt x="78" y="150"/>
                  </a:lnTo>
                  <a:lnTo>
                    <a:pt x="94" y="176"/>
                  </a:lnTo>
                  <a:lnTo>
                    <a:pt x="108" y="209"/>
                  </a:lnTo>
                  <a:lnTo>
                    <a:pt x="118" y="244"/>
                  </a:lnTo>
                  <a:lnTo>
                    <a:pt x="122" y="283"/>
                  </a:lnTo>
                  <a:lnTo>
                    <a:pt x="121" y="312"/>
                  </a:lnTo>
                  <a:lnTo>
                    <a:pt x="115" y="341"/>
                  </a:lnTo>
                  <a:lnTo>
                    <a:pt x="106" y="371"/>
                  </a:lnTo>
                  <a:lnTo>
                    <a:pt x="93" y="400"/>
                  </a:lnTo>
                  <a:lnTo>
                    <a:pt x="76" y="429"/>
                  </a:lnTo>
                  <a:lnTo>
                    <a:pt x="54" y="459"/>
                  </a:lnTo>
                  <a:lnTo>
                    <a:pt x="29" y="487"/>
                  </a:lnTo>
                  <a:lnTo>
                    <a:pt x="0" y="516"/>
                  </a:lnTo>
                  <a:lnTo>
                    <a:pt x="86" y="610"/>
                  </a:lnTo>
                  <a:lnTo>
                    <a:pt x="126" y="570"/>
                  </a:lnTo>
                  <a:lnTo>
                    <a:pt x="160" y="530"/>
                  </a:lnTo>
                  <a:lnTo>
                    <a:pt x="188" y="490"/>
                  </a:lnTo>
                  <a:lnTo>
                    <a:pt x="212" y="448"/>
                  </a:lnTo>
                  <a:lnTo>
                    <a:pt x="229" y="407"/>
                  </a:lnTo>
                  <a:lnTo>
                    <a:pt x="242" y="365"/>
                  </a:lnTo>
                  <a:lnTo>
                    <a:pt x="249" y="323"/>
                  </a:lnTo>
                  <a:lnTo>
                    <a:pt x="251" y="280"/>
                  </a:lnTo>
                  <a:lnTo>
                    <a:pt x="244" y="220"/>
                  </a:lnTo>
                  <a:lnTo>
                    <a:pt x="229" y="166"/>
                  </a:lnTo>
                  <a:lnTo>
                    <a:pt x="209" y="119"/>
                  </a:lnTo>
                  <a:lnTo>
                    <a:pt x="184" y="79"/>
                  </a:lnTo>
                  <a:lnTo>
                    <a:pt x="160" y="46"/>
                  </a:lnTo>
                  <a:lnTo>
                    <a:pt x="139" y="22"/>
                  </a:lnTo>
                  <a:lnTo>
                    <a:pt x="123" y="7"/>
                  </a:lnTo>
                  <a:lnTo>
                    <a:pt x="116" y="0"/>
                  </a:lnTo>
                  <a:lnTo>
                    <a:pt x="35" y="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0" name="Rectangle 13"/>
            <p:cNvSpPr>
              <a:spLocks noChangeArrowheads="1"/>
            </p:cNvSpPr>
            <p:nvPr/>
          </p:nvSpPr>
          <p:spPr bwMode="auto">
            <a:xfrm>
              <a:off x="6731004" y="5010697"/>
              <a:ext cx="330200" cy="365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1" name="Rectangle 14"/>
            <p:cNvSpPr>
              <a:spLocks noChangeArrowheads="1"/>
            </p:cNvSpPr>
            <p:nvPr/>
          </p:nvSpPr>
          <p:spPr bwMode="auto">
            <a:xfrm>
              <a:off x="6818316" y="5045629"/>
              <a:ext cx="236539" cy="8889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2" name="Freeform 19"/>
            <p:cNvSpPr>
              <a:spLocks/>
            </p:cNvSpPr>
            <p:nvPr/>
          </p:nvSpPr>
          <p:spPr bwMode="auto">
            <a:xfrm>
              <a:off x="6962780" y="4723366"/>
              <a:ext cx="138114" cy="139701"/>
            </a:xfrm>
            <a:custGeom>
              <a:avLst/>
              <a:gdLst>
                <a:gd name="T0" fmla="*/ 87 w 174"/>
                <a:gd name="T1" fmla="*/ 175 h 175"/>
                <a:gd name="T2" fmla="*/ 104 w 174"/>
                <a:gd name="T3" fmla="*/ 173 h 175"/>
                <a:gd name="T4" fmla="*/ 121 w 174"/>
                <a:gd name="T5" fmla="*/ 168 h 175"/>
                <a:gd name="T6" fmla="*/ 136 w 174"/>
                <a:gd name="T7" fmla="*/ 160 h 175"/>
                <a:gd name="T8" fmla="*/ 149 w 174"/>
                <a:gd name="T9" fmla="*/ 150 h 175"/>
                <a:gd name="T10" fmla="*/ 159 w 174"/>
                <a:gd name="T11" fmla="*/ 137 h 175"/>
                <a:gd name="T12" fmla="*/ 167 w 174"/>
                <a:gd name="T13" fmla="*/ 122 h 175"/>
                <a:gd name="T14" fmla="*/ 172 w 174"/>
                <a:gd name="T15" fmla="*/ 105 h 175"/>
                <a:gd name="T16" fmla="*/ 174 w 174"/>
                <a:gd name="T17" fmla="*/ 87 h 175"/>
                <a:gd name="T18" fmla="*/ 172 w 174"/>
                <a:gd name="T19" fmla="*/ 70 h 175"/>
                <a:gd name="T20" fmla="*/ 167 w 174"/>
                <a:gd name="T21" fmla="*/ 53 h 175"/>
                <a:gd name="T22" fmla="*/ 159 w 174"/>
                <a:gd name="T23" fmla="*/ 38 h 175"/>
                <a:gd name="T24" fmla="*/ 149 w 174"/>
                <a:gd name="T25" fmla="*/ 25 h 175"/>
                <a:gd name="T26" fmla="*/ 136 w 174"/>
                <a:gd name="T27" fmla="*/ 15 h 175"/>
                <a:gd name="T28" fmla="*/ 121 w 174"/>
                <a:gd name="T29" fmla="*/ 7 h 175"/>
                <a:gd name="T30" fmla="*/ 104 w 174"/>
                <a:gd name="T31" fmla="*/ 2 h 175"/>
                <a:gd name="T32" fmla="*/ 87 w 174"/>
                <a:gd name="T33" fmla="*/ 0 h 175"/>
                <a:gd name="T34" fmla="*/ 69 w 174"/>
                <a:gd name="T35" fmla="*/ 2 h 175"/>
                <a:gd name="T36" fmla="*/ 53 w 174"/>
                <a:gd name="T37" fmla="*/ 7 h 175"/>
                <a:gd name="T38" fmla="*/ 38 w 174"/>
                <a:gd name="T39" fmla="*/ 15 h 175"/>
                <a:gd name="T40" fmla="*/ 26 w 174"/>
                <a:gd name="T41" fmla="*/ 25 h 175"/>
                <a:gd name="T42" fmla="*/ 15 w 174"/>
                <a:gd name="T43" fmla="*/ 38 h 175"/>
                <a:gd name="T44" fmla="*/ 7 w 174"/>
                <a:gd name="T45" fmla="*/ 53 h 175"/>
                <a:gd name="T46" fmla="*/ 3 w 174"/>
                <a:gd name="T47" fmla="*/ 70 h 175"/>
                <a:gd name="T48" fmla="*/ 0 w 174"/>
                <a:gd name="T49" fmla="*/ 87 h 175"/>
                <a:gd name="T50" fmla="*/ 3 w 174"/>
                <a:gd name="T51" fmla="*/ 105 h 175"/>
                <a:gd name="T52" fmla="*/ 7 w 174"/>
                <a:gd name="T53" fmla="*/ 122 h 175"/>
                <a:gd name="T54" fmla="*/ 15 w 174"/>
                <a:gd name="T55" fmla="*/ 137 h 175"/>
                <a:gd name="T56" fmla="*/ 26 w 174"/>
                <a:gd name="T57" fmla="*/ 150 h 175"/>
                <a:gd name="T58" fmla="*/ 38 w 174"/>
                <a:gd name="T59" fmla="*/ 160 h 175"/>
                <a:gd name="T60" fmla="*/ 53 w 174"/>
                <a:gd name="T61" fmla="*/ 168 h 175"/>
                <a:gd name="T62" fmla="*/ 69 w 174"/>
                <a:gd name="T63" fmla="*/ 173 h 175"/>
                <a:gd name="T64" fmla="*/ 87 w 174"/>
                <a:gd name="T6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4" h="175">
                  <a:moveTo>
                    <a:pt x="87" y="175"/>
                  </a:moveTo>
                  <a:lnTo>
                    <a:pt x="104" y="173"/>
                  </a:lnTo>
                  <a:lnTo>
                    <a:pt x="121" y="168"/>
                  </a:lnTo>
                  <a:lnTo>
                    <a:pt x="136" y="160"/>
                  </a:lnTo>
                  <a:lnTo>
                    <a:pt x="149" y="150"/>
                  </a:lnTo>
                  <a:lnTo>
                    <a:pt x="159" y="137"/>
                  </a:lnTo>
                  <a:lnTo>
                    <a:pt x="167" y="122"/>
                  </a:lnTo>
                  <a:lnTo>
                    <a:pt x="172" y="105"/>
                  </a:lnTo>
                  <a:lnTo>
                    <a:pt x="174" y="87"/>
                  </a:lnTo>
                  <a:lnTo>
                    <a:pt x="172" y="70"/>
                  </a:lnTo>
                  <a:lnTo>
                    <a:pt x="167" y="53"/>
                  </a:lnTo>
                  <a:lnTo>
                    <a:pt x="159" y="38"/>
                  </a:lnTo>
                  <a:lnTo>
                    <a:pt x="149" y="25"/>
                  </a:lnTo>
                  <a:lnTo>
                    <a:pt x="136" y="15"/>
                  </a:lnTo>
                  <a:lnTo>
                    <a:pt x="121" y="7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69" y="2"/>
                  </a:lnTo>
                  <a:lnTo>
                    <a:pt x="53" y="7"/>
                  </a:lnTo>
                  <a:lnTo>
                    <a:pt x="38" y="15"/>
                  </a:lnTo>
                  <a:lnTo>
                    <a:pt x="26" y="25"/>
                  </a:lnTo>
                  <a:lnTo>
                    <a:pt x="15" y="38"/>
                  </a:lnTo>
                  <a:lnTo>
                    <a:pt x="7" y="53"/>
                  </a:lnTo>
                  <a:lnTo>
                    <a:pt x="3" y="70"/>
                  </a:lnTo>
                  <a:lnTo>
                    <a:pt x="0" y="87"/>
                  </a:lnTo>
                  <a:lnTo>
                    <a:pt x="3" y="105"/>
                  </a:lnTo>
                  <a:lnTo>
                    <a:pt x="7" y="122"/>
                  </a:lnTo>
                  <a:lnTo>
                    <a:pt x="15" y="137"/>
                  </a:lnTo>
                  <a:lnTo>
                    <a:pt x="26" y="150"/>
                  </a:lnTo>
                  <a:lnTo>
                    <a:pt x="38" y="160"/>
                  </a:lnTo>
                  <a:lnTo>
                    <a:pt x="53" y="168"/>
                  </a:lnTo>
                  <a:lnTo>
                    <a:pt x="69" y="173"/>
                  </a:lnTo>
                  <a:lnTo>
                    <a:pt x="87" y="17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3" name="Freeform 21"/>
            <p:cNvSpPr>
              <a:spLocks/>
            </p:cNvSpPr>
            <p:nvPr/>
          </p:nvSpPr>
          <p:spPr bwMode="auto">
            <a:xfrm>
              <a:off x="6746874" y="4824979"/>
              <a:ext cx="101600" cy="88899"/>
            </a:xfrm>
            <a:custGeom>
              <a:avLst/>
              <a:gdLst>
                <a:gd name="T0" fmla="*/ 7 w 129"/>
                <a:gd name="T1" fmla="*/ 0 h 111"/>
                <a:gd name="T2" fmla="*/ 0 w 129"/>
                <a:gd name="T3" fmla="*/ 75 h 111"/>
                <a:gd name="T4" fmla="*/ 41 w 129"/>
                <a:gd name="T5" fmla="*/ 111 h 111"/>
                <a:gd name="T6" fmla="*/ 129 w 129"/>
                <a:gd name="T7" fmla="*/ 106 h 111"/>
                <a:gd name="T8" fmla="*/ 7 w 129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11">
                  <a:moveTo>
                    <a:pt x="7" y="0"/>
                  </a:moveTo>
                  <a:lnTo>
                    <a:pt x="0" y="75"/>
                  </a:lnTo>
                  <a:lnTo>
                    <a:pt x="41" y="111"/>
                  </a:lnTo>
                  <a:lnTo>
                    <a:pt x="129" y="10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4" name="Rectangle 22"/>
            <p:cNvSpPr>
              <a:spLocks noChangeArrowheads="1"/>
            </p:cNvSpPr>
            <p:nvPr/>
          </p:nvSpPr>
          <p:spPr bwMode="auto">
            <a:xfrm>
              <a:off x="6804049" y="4883757"/>
              <a:ext cx="20639" cy="6826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5" name="Freeform 23"/>
            <p:cNvSpPr>
              <a:spLocks/>
            </p:cNvSpPr>
            <p:nvPr/>
          </p:nvSpPr>
          <p:spPr bwMode="auto">
            <a:xfrm>
              <a:off x="6707192" y="4844064"/>
              <a:ext cx="71438" cy="22225"/>
            </a:xfrm>
            <a:custGeom>
              <a:avLst/>
              <a:gdLst>
                <a:gd name="T0" fmla="*/ 89 w 89"/>
                <a:gd name="T1" fmla="*/ 1 h 27"/>
                <a:gd name="T2" fmla="*/ 1 w 89"/>
                <a:gd name="T3" fmla="*/ 0 h 27"/>
                <a:gd name="T4" fmla="*/ 0 w 89"/>
                <a:gd name="T5" fmla="*/ 27 h 27"/>
                <a:gd name="T6" fmla="*/ 89 w 89"/>
                <a:gd name="T7" fmla="*/ 27 h 27"/>
                <a:gd name="T8" fmla="*/ 89 w 89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7">
                  <a:moveTo>
                    <a:pt x="89" y="1"/>
                  </a:moveTo>
                  <a:lnTo>
                    <a:pt x="1" y="0"/>
                  </a:lnTo>
                  <a:lnTo>
                    <a:pt x="0" y="27"/>
                  </a:lnTo>
                  <a:lnTo>
                    <a:pt x="89" y="27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6" name="Freeform 24"/>
            <p:cNvSpPr>
              <a:spLocks/>
            </p:cNvSpPr>
            <p:nvPr/>
          </p:nvSpPr>
          <p:spPr bwMode="auto">
            <a:xfrm>
              <a:off x="6727779" y="4867883"/>
              <a:ext cx="63501" cy="65088"/>
            </a:xfrm>
            <a:custGeom>
              <a:avLst/>
              <a:gdLst>
                <a:gd name="T0" fmla="*/ 20 w 81"/>
                <a:gd name="T1" fmla="*/ 82 h 82"/>
                <a:gd name="T2" fmla="*/ 81 w 81"/>
                <a:gd name="T3" fmla="*/ 17 h 82"/>
                <a:gd name="T4" fmla="*/ 61 w 81"/>
                <a:gd name="T5" fmla="*/ 0 h 82"/>
                <a:gd name="T6" fmla="*/ 0 w 81"/>
                <a:gd name="T7" fmla="*/ 63 h 82"/>
                <a:gd name="T8" fmla="*/ 20 w 81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20" y="82"/>
                  </a:moveTo>
                  <a:lnTo>
                    <a:pt x="81" y="17"/>
                  </a:lnTo>
                  <a:lnTo>
                    <a:pt x="61" y="0"/>
                  </a:lnTo>
                  <a:lnTo>
                    <a:pt x="0" y="63"/>
                  </a:lnTo>
                  <a:lnTo>
                    <a:pt x="20" y="8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7" name="Rettangolo arrotondato 296"/>
            <p:cNvSpPr/>
            <p:nvPr/>
          </p:nvSpPr>
          <p:spPr>
            <a:xfrm>
              <a:off x="6532689" y="4452439"/>
              <a:ext cx="807791" cy="805474"/>
            </a:xfrm>
            <a:prstGeom prst="round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98" name="Gruppo 297"/>
          <p:cNvGrpSpPr/>
          <p:nvPr/>
        </p:nvGrpSpPr>
        <p:grpSpPr>
          <a:xfrm>
            <a:off x="3114439" y="5381996"/>
            <a:ext cx="360000" cy="360000"/>
            <a:chOff x="2218648" y="4460024"/>
            <a:chExt cx="458233" cy="458233"/>
          </a:xfrm>
        </p:grpSpPr>
        <p:sp>
          <p:nvSpPr>
            <p:cNvPr id="299" name="Croce 298"/>
            <p:cNvSpPr/>
            <p:nvPr/>
          </p:nvSpPr>
          <p:spPr>
            <a:xfrm>
              <a:off x="2267744" y="4509120"/>
              <a:ext cx="360040" cy="360040"/>
            </a:xfrm>
            <a:prstGeom prst="plus">
              <a:avLst>
                <a:gd name="adj" fmla="val 32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Rettangolo arrotondato 299"/>
            <p:cNvSpPr/>
            <p:nvPr/>
          </p:nvSpPr>
          <p:spPr>
            <a:xfrm>
              <a:off x="2218648" y="4460024"/>
              <a:ext cx="458233" cy="45823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1" name="Gruppo 300"/>
          <p:cNvGrpSpPr/>
          <p:nvPr/>
        </p:nvGrpSpPr>
        <p:grpSpPr>
          <a:xfrm>
            <a:off x="2661198" y="2279977"/>
            <a:ext cx="360000" cy="360000"/>
            <a:chOff x="6579280" y="4589512"/>
            <a:chExt cx="1008112" cy="1008112"/>
          </a:xfrm>
        </p:grpSpPr>
        <p:sp>
          <p:nvSpPr>
            <p:cNvPr id="302" name="Freeform 31"/>
            <p:cNvSpPr>
              <a:spLocks/>
            </p:cNvSpPr>
            <p:nvPr/>
          </p:nvSpPr>
          <p:spPr bwMode="auto">
            <a:xfrm>
              <a:off x="6618288" y="4741866"/>
              <a:ext cx="892175" cy="681038"/>
            </a:xfrm>
            <a:custGeom>
              <a:avLst/>
              <a:gdLst>
                <a:gd name="T0" fmla="*/ 1045 w 1125"/>
                <a:gd name="T1" fmla="*/ 64 h 859"/>
                <a:gd name="T2" fmla="*/ 966 w 1125"/>
                <a:gd name="T3" fmla="*/ 15 h 859"/>
                <a:gd name="T4" fmla="*/ 907 w 1125"/>
                <a:gd name="T5" fmla="*/ 1 h 859"/>
                <a:gd name="T6" fmla="*/ 860 w 1125"/>
                <a:gd name="T7" fmla="*/ 0 h 859"/>
                <a:gd name="T8" fmla="*/ 814 w 1125"/>
                <a:gd name="T9" fmla="*/ 9 h 859"/>
                <a:gd name="T10" fmla="*/ 769 w 1125"/>
                <a:gd name="T11" fmla="*/ 28 h 859"/>
                <a:gd name="T12" fmla="*/ 738 w 1125"/>
                <a:gd name="T13" fmla="*/ 46 h 859"/>
                <a:gd name="T14" fmla="*/ 662 w 1125"/>
                <a:gd name="T15" fmla="*/ 90 h 859"/>
                <a:gd name="T16" fmla="*/ 560 w 1125"/>
                <a:gd name="T17" fmla="*/ 149 h 859"/>
                <a:gd name="T18" fmla="*/ 468 w 1125"/>
                <a:gd name="T19" fmla="*/ 203 h 859"/>
                <a:gd name="T20" fmla="*/ 100 w 1125"/>
                <a:gd name="T21" fmla="*/ 420 h 859"/>
                <a:gd name="T22" fmla="*/ 36 w 1125"/>
                <a:gd name="T23" fmla="*/ 489 h 859"/>
                <a:gd name="T24" fmla="*/ 6 w 1125"/>
                <a:gd name="T25" fmla="*/ 563 h 859"/>
                <a:gd name="T26" fmla="*/ 121 w 1125"/>
                <a:gd name="T27" fmla="*/ 586 h 859"/>
                <a:gd name="T28" fmla="*/ 140 w 1125"/>
                <a:gd name="T29" fmla="*/ 549 h 859"/>
                <a:gd name="T30" fmla="*/ 179 w 1125"/>
                <a:gd name="T31" fmla="*/ 533 h 859"/>
                <a:gd name="T32" fmla="*/ 219 w 1125"/>
                <a:gd name="T33" fmla="*/ 549 h 859"/>
                <a:gd name="T34" fmla="*/ 238 w 1125"/>
                <a:gd name="T35" fmla="*/ 586 h 859"/>
                <a:gd name="T36" fmla="*/ 384 w 1125"/>
                <a:gd name="T37" fmla="*/ 556 h 859"/>
                <a:gd name="T38" fmla="*/ 420 w 1125"/>
                <a:gd name="T39" fmla="*/ 534 h 859"/>
                <a:gd name="T40" fmla="*/ 464 w 1125"/>
                <a:gd name="T41" fmla="*/ 544 h 859"/>
                <a:gd name="T42" fmla="*/ 489 w 1125"/>
                <a:gd name="T43" fmla="*/ 582 h 859"/>
                <a:gd name="T44" fmla="*/ 480 w 1125"/>
                <a:gd name="T45" fmla="*/ 625 h 859"/>
                <a:gd name="T46" fmla="*/ 443 w 1125"/>
                <a:gd name="T47" fmla="*/ 651 h 859"/>
                <a:gd name="T48" fmla="*/ 398 w 1125"/>
                <a:gd name="T49" fmla="*/ 640 h 859"/>
                <a:gd name="T50" fmla="*/ 374 w 1125"/>
                <a:gd name="T51" fmla="*/ 599 h 859"/>
                <a:gd name="T52" fmla="*/ 233 w 1125"/>
                <a:gd name="T53" fmla="*/ 610 h 859"/>
                <a:gd name="T54" fmla="*/ 202 w 1125"/>
                <a:gd name="T55" fmla="*/ 646 h 859"/>
                <a:gd name="T56" fmla="*/ 156 w 1125"/>
                <a:gd name="T57" fmla="*/ 646 h 859"/>
                <a:gd name="T58" fmla="*/ 126 w 1125"/>
                <a:gd name="T59" fmla="*/ 610 h 859"/>
                <a:gd name="T60" fmla="*/ 0 w 1125"/>
                <a:gd name="T61" fmla="*/ 606 h 859"/>
                <a:gd name="T62" fmla="*/ 11 w 1125"/>
                <a:gd name="T63" fmla="*/ 684 h 859"/>
                <a:gd name="T64" fmla="*/ 47 w 1125"/>
                <a:gd name="T65" fmla="*/ 759 h 859"/>
                <a:gd name="T66" fmla="*/ 116 w 1125"/>
                <a:gd name="T67" fmla="*/ 822 h 859"/>
                <a:gd name="T68" fmla="*/ 192 w 1125"/>
                <a:gd name="T69" fmla="*/ 853 h 859"/>
                <a:gd name="T70" fmla="*/ 240 w 1125"/>
                <a:gd name="T71" fmla="*/ 859 h 859"/>
                <a:gd name="T72" fmla="*/ 286 w 1125"/>
                <a:gd name="T73" fmla="*/ 854 h 859"/>
                <a:gd name="T74" fmla="*/ 332 w 1125"/>
                <a:gd name="T75" fmla="*/ 841 h 859"/>
                <a:gd name="T76" fmla="*/ 367 w 1125"/>
                <a:gd name="T77" fmla="*/ 823 h 859"/>
                <a:gd name="T78" fmla="*/ 415 w 1125"/>
                <a:gd name="T79" fmla="*/ 794 h 859"/>
                <a:gd name="T80" fmla="*/ 503 w 1125"/>
                <a:gd name="T81" fmla="*/ 744 h 859"/>
                <a:gd name="T82" fmla="*/ 600 w 1125"/>
                <a:gd name="T83" fmla="*/ 687 h 859"/>
                <a:gd name="T84" fmla="*/ 659 w 1125"/>
                <a:gd name="T85" fmla="*/ 653 h 859"/>
                <a:gd name="T86" fmla="*/ 484 w 1125"/>
                <a:gd name="T87" fmla="*/ 291 h 859"/>
                <a:gd name="T88" fmla="*/ 533 w 1125"/>
                <a:gd name="T89" fmla="*/ 263 h 859"/>
                <a:gd name="T90" fmla="*/ 640 w 1125"/>
                <a:gd name="T91" fmla="*/ 201 h 859"/>
                <a:gd name="T92" fmla="*/ 746 w 1125"/>
                <a:gd name="T93" fmla="*/ 139 h 859"/>
                <a:gd name="T94" fmla="*/ 794 w 1125"/>
                <a:gd name="T95" fmla="*/ 111 h 859"/>
                <a:gd name="T96" fmla="*/ 853 w 1125"/>
                <a:gd name="T97" fmla="*/ 91 h 859"/>
                <a:gd name="T98" fmla="*/ 915 w 1125"/>
                <a:gd name="T99" fmla="*/ 95 h 859"/>
                <a:gd name="T100" fmla="*/ 971 w 1125"/>
                <a:gd name="T101" fmla="*/ 121 h 859"/>
                <a:gd name="T102" fmla="*/ 1012 w 1125"/>
                <a:gd name="T103" fmla="*/ 168 h 859"/>
                <a:gd name="T104" fmla="*/ 1028 w 1125"/>
                <a:gd name="T105" fmla="*/ 288 h 859"/>
                <a:gd name="T106" fmla="*/ 1002 w 1125"/>
                <a:gd name="T107" fmla="*/ 344 h 859"/>
                <a:gd name="T108" fmla="*/ 956 w 1125"/>
                <a:gd name="T109" fmla="*/ 386 h 859"/>
                <a:gd name="T110" fmla="*/ 1025 w 1125"/>
                <a:gd name="T111" fmla="*/ 438 h 859"/>
                <a:gd name="T112" fmla="*/ 1088 w 1125"/>
                <a:gd name="T113" fmla="*/ 369 h 859"/>
                <a:gd name="T114" fmla="*/ 1121 w 1125"/>
                <a:gd name="T115" fmla="*/ 279 h 859"/>
                <a:gd name="T116" fmla="*/ 1118 w 1125"/>
                <a:gd name="T117" fmla="*/ 184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25" h="859">
                  <a:moveTo>
                    <a:pt x="1090" y="119"/>
                  </a:moveTo>
                  <a:lnTo>
                    <a:pt x="1078" y="99"/>
                  </a:lnTo>
                  <a:lnTo>
                    <a:pt x="1063" y="81"/>
                  </a:lnTo>
                  <a:lnTo>
                    <a:pt x="1045" y="64"/>
                  </a:lnTo>
                  <a:lnTo>
                    <a:pt x="1028" y="49"/>
                  </a:lnTo>
                  <a:lnTo>
                    <a:pt x="1009" y="36"/>
                  </a:lnTo>
                  <a:lnTo>
                    <a:pt x="988" y="24"/>
                  </a:lnTo>
                  <a:lnTo>
                    <a:pt x="966" y="15"/>
                  </a:lnTo>
                  <a:lnTo>
                    <a:pt x="943" y="8"/>
                  </a:lnTo>
                  <a:lnTo>
                    <a:pt x="931" y="5"/>
                  </a:lnTo>
                  <a:lnTo>
                    <a:pt x="920" y="3"/>
                  </a:lnTo>
                  <a:lnTo>
                    <a:pt x="907" y="1"/>
                  </a:lnTo>
                  <a:lnTo>
                    <a:pt x="896" y="0"/>
                  </a:lnTo>
                  <a:lnTo>
                    <a:pt x="884" y="0"/>
                  </a:lnTo>
                  <a:lnTo>
                    <a:pt x="873" y="0"/>
                  </a:lnTo>
                  <a:lnTo>
                    <a:pt x="860" y="0"/>
                  </a:lnTo>
                  <a:lnTo>
                    <a:pt x="848" y="1"/>
                  </a:lnTo>
                  <a:lnTo>
                    <a:pt x="837" y="4"/>
                  </a:lnTo>
                  <a:lnTo>
                    <a:pt x="825" y="6"/>
                  </a:lnTo>
                  <a:lnTo>
                    <a:pt x="814" y="9"/>
                  </a:lnTo>
                  <a:lnTo>
                    <a:pt x="802" y="13"/>
                  </a:lnTo>
                  <a:lnTo>
                    <a:pt x="791" y="17"/>
                  </a:lnTo>
                  <a:lnTo>
                    <a:pt x="780" y="22"/>
                  </a:lnTo>
                  <a:lnTo>
                    <a:pt x="769" y="28"/>
                  </a:lnTo>
                  <a:lnTo>
                    <a:pt x="759" y="34"/>
                  </a:lnTo>
                  <a:lnTo>
                    <a:pt x="756" y="35"/>
                  </a:lnTo>
                  <a:lnTo>
                    <a:pt x="749" y="39"/>
                  </a:lnTo>
                  <a:lnTo>
                    <a:pt x="738" y="46"/>
                  </a:lnTo>
                  <a:lnTo>
                    <a:pt x="723" y="54"/>
                  </a:lnTo>
                  <a:lnTo>
                    <a:pt x="704" y="65"/>
                  </a:lnTo>
                  <a:lnTo>
                    <a:pt x="684" y="76"/>
                  </a:lnTo>
                  <a:lnTo>
                    <a:pt x="662" y="90"/>
                  </a:lnTo>
                  <a:lnTo>
                    <a:pt x="638" y="104"/>
                  </a:lnTo>
                  <a:lnTo>
                    <a:pt x="612" y="119"/>
                  </a:lnTo>
                  <a:lnTo>
                    <a:pt x="586" y="134"/>
                  </a:lnTo>
                  <a:lnTo>
                    <a:pt x="560" y="149"/>
                  </a:lnTo>
                  <a:lnTo>
                    <a:pt x="535" y="164"/>
                  </a:lnTo>
                  <a:lnTo>
                    <a:pt x="511" y="177"/>
                  </a:lnTo>
                  <a:lnTo>
                    <a:pt x="488" y="190"/>
                  </a:lnTo>
                  <a:lnTo>
                    <a:pt x="468" y="203"/>
                  </a:lnTo>
                  <a:lnTo>
                    <a:pt x="450" y="213"/>
                  </a:lnTo>
                  <a:lnTo>
                    <a:pt x="450" y="213"/>
                  </a:lnTo>
                  <a:lnTo>
                    <a:pt x="120" y="407"/>
                  </a:lnTo>
                  <a:lnTo>
                    <a:pt x="100" y="420"/>
                  </a:lnTo>
                  <a:lnTo>
                    <a:pt x="81" y="435"/>
                  </a:lnTo>
                  <a:lnTo>
                    <a:pt x="64" y="451"/>
                  </a:lnTo>
                  <a:lnTo>
                    <a:pt x="49" y="470"/>
                  </a:lnTo>
                  <a:lnTo>
                    <a:pt x="36" y="489"/>
                  </a:lnTo>
                  <a:lnTo>
                    <a:pt x="25" y="510"/>
                  </a:lnTo>
                  <a:lnTo>
                    <a:pt x="15" y="532"/>
                  </a:lnTo>
                  <a:lnTo>
                    <a:pt x="9" y="555"/>
                  </a:lnTo>
                  <a:lnTo>
                    <a:pt x="6" y="563"/>
                  </a:lnTo>
                  <a:lnTo>
                    <a:pt x="5" y="570"/>
                  </a:lnTo>
                  <a:lnTo>
                    <a:pt x="3" y="578"/>
                  </a:lnTo>
                  <a:lnTo>
                    <a:pt x="2" y="586"/>
                  </a:lnTo>
                  <a:lnTo>
                    <a:pt x="121" y="586"/>
                  </a:lnTo>
                  <a:lnTo>
                    <a:pt x="124" y="576"/>
                  </a:lnTo>
                  <a:lnTo>
                    <a:pt x="127" y="565"/>
                  </a:lnTo>
                  <a:lnTo>
                    <a:pt x="133" y="556"/>
                  </a:lnTo>
                  <a:lnTo>
                    <a:pt x="140" y="549"/>
                  </a:lnTo>
                  <a:lnTo>
                    <a:pt x="149" y="542"/>
                  </a:lnTo>
                  <a:lnTo>
                    <a:pt x="158" y="538"/>
                  </a:lnTo>
                  <a:lnTo>
                    <a:pt x="169" y="534"/>
                  </a:lnTo>
                  <a:lnTo>
                    <a:pt x="179" y="533"/>
                  </a:lnTo>
                  <a:lnTo>
                    <a:pt x="191" y="534"/>
                  </a:lnTo>
                  <a:lnTo>
                    <a:pt x="201" y="538"/>
                  </a:lnTo>
                  <a:lnTo>
                    <a:pt x="210" y="542"/>
                  </a:lnTo>
                  <a:lnTo>
                    <a:pt x="219" y="549"/>
                  </a:lnTo>
                  <a:lnTo>
                    <a:pt x="226" y="556"/>
                  </a:lnTo>
                  <a:lnTo>
                    <a:pt x="232" y="565"/>
                  </a:lnTo>
                  <a:lnTo>
                    <a:pt x="235" y="576"/>
                  </a:lnTo>
                  <a:lnTo>
                    <a:pt x="238" y="586"/>
                  </a:lnTo>
                  <a:lnTo>
                    <a:pt x="373" y="586"/>
                  </a:lnTo>
                  <a:lnTo>
                    <a:pt x="375" y="576"/>
                  </a:lnTo>
                  <a:lnTo>
                    <a:pt x="378" y="565"/>
                  </a:lnTo>
                  <a:lnTo>
                    <a:pt x="384" y="556"/>
                  </a:lnTo>
                  <a:lnTo>
                    <a:pt x="391" y="549"/>
                  </a:lnTo>
                  <a:lnTo>
                    <a:pt x="400" y="542"/>
                  </a:lnTo>
                  <a:lnTo>
                    <a:pt x="409" y="538"/>
                  </a:lnTo>
                  <a:lnTo>
                    <a:pt x="420" y="534"/>
                  </a:lnTo>
                  <a:lnTo>
                    <a:pt x="431" y="533"/>
                  </a:lnTo>
                  <a:lnTo>
                    <a:pt x="443" y="534"/>
                  </a:lnTo>
                  <a:lnTo>
                    <a:pt x="454" y="538"/>
                  </a:lnTo>
                  <a:lnTo>
                    <a:pt x="464" y="544"/>
                  </a:lnTo>
                  <a:lnTo>
                    <a:pt x="473" y="550"/>
                  </a:lnTo>
                  <a:lnTo>
                    <a:pt x="480" y="560"/>
                  </a:lnTo>
                  <a:lnTo>
                    <a:pt x="486" y="570"/>
                  </a:lnTo>
                  <a:lnTo>
                    <a:pt x="489" y="582"/>
                  </a:lnTo>
                  <a:lnTo>
                    <a:pt x="490" y="593"/>
                  </a:lnTo>
                  <a:lnTo>
                    <a:pt x="489" y="605"/>
                  </a:lnTo>
                  <a:lnTo>
                    <a:pt x="486" y="616"/>
                  </a:lnTo>
                  <a:lnTo>
                    <a:pt x="480" y="625"/>
                  </a:lnTo>
                  <a:lnTo>
                    <a:pt x="473" y="634"/>
                  </a:lnTo>
                  <a:lnTo>
                    <a:pt x="464" y="641"/>
                  </a:lnTo>
                  <a:lnTo>
                    <a:pt x="454" y="647"/>
                  </a:lnTo>
                  <a:lnTo>
                    <a:pt x="443" y="651"/>
                  </a:lnTo>
                  <a:lnTo>
                    <a:pt x="431" y="652"/>
                  </a:lnTo>
                  <a:lnTo>
                    <a:pt x="419" y="651"/>
                  </a:lnTo>
                  <a:lnTo>
                    <a:pt x="408" y="646"/>
                  </a:lnTo>
                  <a:lnTo>
                    <a:pt x="398" y="640"/>
                  </a:lnTo>
                  <a:lnTo>
                    <a:pt x="390" y="631"/>
                  </a:lnTo>
                  <a:lnTo>
                    <a:pt x="382" y="622"/>
                  </a:lnTo>
                  <a:lnTo>
                    <a:pt x="377" y="610"/>
                  </a:lnTo>
                  <a:lnTo>
                    <a:pt x="374" y="599"/>
                  </a:lnTo>
                  <a:lnTo>
                    <a:pt x="373" y="586"/>
                  </a:lnTo>
                  <a:lnTo>
                    <a:pt x="238" y="586"/>
                  </a:lnTo>
                  <a:lnTo>
                    <a:pt x="237" y="599"/>
                  </a:lnTo>
                  <a:lnTo>
                    <a:pt x="233" y="610"/>
                  </a:lnTo>
                  <a:lnTo>
                    <a:pt x="229" y="622"/>
                  </a:lnTo>
                  <a:lnTo>
                    <a:pt x="221" y="631"/>
                  </a:lnTo>
                  <a:lnTo>
                    <a:pt x="212" y="640"/>
                  </a:lnTo>
                  <a:lnTo>
                    <a:pt x="202" y="646"/>
                  </a:lnTo>
                  <a:lnTo>
                    <a:pt x="192" y="651"/>
                  </a:lnTo>
                  <a:lnTo>
                    <a:pt x="179" y="652"/>
                  </a:lnTo>
                  <a:lnTo>
                    <a:pt x="168" y="651"/>
                  </a:lnTo>
                  <a:lnTo>
                    <a:pt x="156" y="646"/>
                  </a:lnTo>
                  <a:lnTo>
                    <a:pt x="147" y="640"/>
                  </a:lnTo>
                  <a:lnTo>
                    <a:pt x="139" y="631"/>
                  </a:lnTo>
                  <a:lnTo>
                    <a:pt x="131" y="622"/>
                  </a:lnTo>
                  <a:lnTo>
                    <a:pt x="126" y="610"/>
                  </a:lnTo>
                  <a:lnTo>
                    <a:pt x="123" y="599"/>
                  </a:lnTo>
                  <a:lnTo>
                    <a:pt x="121" y="586"/>
                  </a:lnTo>
                  <a:lnTo>
                    <a:pt x="2" y="586"/>
                  </a:lnTo>
                  <a:lnTo>
                    <a:pt x="0" y="606"/>
                  </a:lnTo>
                  <a:lnTo>
                    <a:pt x="0" y="625"/>
                  </a:lnTo>
                  <a:lnTo>
                    <a:pt x="3" y="645"/>
                  </a:lnTo>
                  <a:lnTo>
                    <a:pt x="6" y="664"/>
                  </a:lnTo>
                  <a:lnTo>
                    <a:pt x="11" y="684"/>
                  </a:lnTo>
                  <a:lnTo>
                    <a:pt x="17" y="704"/>
                  </a:lnTo>
                  <a:lnTo>
                    <a:pt x="25" y="721"/>
                  </a:lnTo>
                  <a:lnTo>
                    <a:pt x="34" y="738"/>
                  </a:lnTo>
                  <a:lnTo>
                    <a:pt x="47" y="759"/>
                  </a:lnTo>
                  <a:lnTo>
                    <a:pt x="62" y="777"/>
                  </a:lnTo>
                  <a:lnTo>
                    <a:pt x="79" y="794"/>
                  </a:lnTo>
                  <a:lnTo>
                    <a:pt x="96" y="809"/>
                  </a:lnTo>
                  <a:lnTo>
                    <a:pt x="116" y="822"/>
                  </a:lnTo>
                  <a:lnTo>
                    <a:pt x="136" y="834"/>
                  </a:lnTo>
                  <a:lnTo>
                    <a:pt x="157" y="843"/>
                  </a:lnTo>
                  <a:lnTo>
                    <a:pt x="180" y="851"/>
                  </a:lnTo>
                  <a:lnTo>
                    <a:pt x="192" y="853"/>
                  </a:lnTo>
                  <a:lnTo>
                    <a:pt x="204" y="855"/>
                  </a:lnTo>
                  <a:lnTo>
                    <a:pt x="216" y="858"/>
                  </a:lnTo>
                  <a:lnTo>
                    <a:pt x="227" y="858"/>
                  </a:lnTo>
                  <a:lnTo>
                    <a:pt x="240" y="859"/>
                  </a:lnTo>
                  <a:lnTo>
                    <a:pt x="252" y="859"/>
                  </a:lnTo>
                  <a:lnTo>
                    <a:pt x="263" y="858"/>
                  </a:lnTo>
                  <a:lnTo>
                    <a:pt x="275" y="857"/>
                  </a:lnTo>
                  <a:lnTo>
                    <a:pt x="286" y="854"/>
                  </a:lnTo>
                  <a:lnTo>
                    <a:pt x="298" y="852"/>
                  </a:lnTo>
                  <a:lnTo>
                    <a:pt x="309" y="849"/>
                  </a:lnTo>
                  <a:lnTo>
                    <a:pt x="321" y="845"/>
                  </a:lnTo>
                  <a:lnTo>
                    <a:pt x="332" y="841"/>
                  </a:lnTo>
                  <a:lnTo>
                    <a:pt x="343" y="836"/>
                  </a:lnTo>
                  <a:lnTo>
                    <a:pt x="354" y="830"/>
                  </a:lnTo>
                  <a:lnTo>
                    <a:pt x="365" y="824"/>
                  </a:lnTo>
                  <a:lnTo>
                    <a:pt x="367" y="823"/>
                  </a:lnTo>
                  <a:lnTo>
                    <a:pt x="374" y="819"/>
                  </a:lnTo>
                  <a:lnTo>
                    <a:pt x="384" y="813"/>
                  </a:lnTo>
                  <a:lnTo>
                    <a:pt x="398" y="805"/>
                  </a:lnTo>
                  <a:lnTo>
                    <a:pt x="415" y="794"/>
                  </a:lnTo>
                  <a:lnTo>
                    <a:pt x="435" y="783"/>
                  </a:lnTo>
                  <a:lnTo>
                    <a:pt x="456" y="771"/>
                  </a:lnTo>
                  <a:lnTo>
                    <a:pt x="479" y="758"/>
                  </a:lnTo>
                  <a:lnTo>
                    <a:pt x="503" y="744"/>
                  </a:lnTo>
                  <a:lnTo>
                    <a:pt x="527" y="729"/>
                  </a:lnTo>
                  <a:lnTo>
                    <a:pt x="552" y="715"/>
                  </a:lnTo>
                  <a:lnTo>
                    <a:pt x="577" y="701"/>
                  </a:lnTo>
                  <a:lnTo>
                    <a:pt x="600" y="687"/>
                  </a:lnTo>
                  <a:lnTo>
                    <a:pt x="621" y="675"/>
                  </a:lnTo>
                  <a:lnTo>
                    <a:pt x="641" y="663"/>
                  </a:lnTo>
                  <a:lnTo>
                    <a:pt x="658" y="653"/>
                  </a:lnTo>
                  <a:lnTo>
                    <a:pt x="659" y="653"/>
                  </a:lnTo>
                  <a:lnTo>
                    <a:pt x="948" y="484"/>
                  </a:lnTo>
                  <a:lnTo>
                    <a:pt x="789" y="484"/>
                  </a:lnTo>
                  <a:lnTo>
                    <a:pt x="647" y="565"/>
                  </a:lnTo>
                  <a:lnTo>
                    <a:pt x="484" y="291"/>
                  </a:lnTo>
                  <a:lnTo>
                    <a:pt x="488" y="289"/>
                  </a:lnTo>
                  <a:lnTo>
                    <a:pt x="498" y="283"/>
                  </a:lnTo>
                  <a:lnTo>
                    <a:pt x="513" y="275"/>
                  </a:lnTo>
                  <a:lnTo>
                    <a:pt x="533" y="263"/>
                  </a:lnTo>
                  <a:lnTo>
                    <a:pt x="556" y="250"/>
                  </a:lnTo>
                  <a:lnTo>
                    <a:pt x="582" y="234"/>
                  </a:lnTo>
                  <a:lnTo>
                    <a:pt x="610" y="218"/>
                  </a:lnTo>
                  <a:lnTo>
                    <a:pt x="640" y="201"/>
                  </a:lnTo>
                  <a:lnTo>
                    <a:pt x="669" y="184"/>
                  </a:lnTo>
                  <a:lnTo>
                    <a:pt x="696" y="168"/>
                  </a:lnTo>
                  <a:lnTo>
                    <a:pt x="723" y="152"/>
                  </a:lnTo>
                  <a:lnTo>
                    <a:pt x="746" y="139"/>
                  </a:lnTo>
                  <a:lnTo>
                    <a:pt x="765" y="127"/>
                  </a:lnTo>
                  <a:lnTo>
                    <a:pt x="780" y="119"/>
                  </a:lnTo>
                  <a:lnTo>
                    <a:pt x="791" y="113"/>
                  </a:lnTo>
                  <a:lnTo>
                    <a:pt x="794" y="111"/>
                  </a:lnTo>
                  <a:lnTo>
                    <a:pt x="808" y="104"/>
                  </a:lnTo>
                  <a:lnTo>
                    <a:pt x="823" y="98"/>
                  </a:lnTo>
                  <a:lnTo>
                    <a:pt x="838" y="95"/>
                  </a:lnTo>
                  <a:lnTo>
                    <a:pt x="853" y="91"/>
                  </a:lnTo>
                  <a:lnTo>
                    <a:pt x="868" y="90"/>
                  </a:lnTo>
                  <a:lnTo>
                    <a:pt x="884" y="90"/>
                  </a:lnTo>
                  <a:lnTo>
                    <a:pt x="899" y="92"/>
                  </a:lnTo>
                  <a:lnTo>
                    <a:pt x="915" y="95"/>
                  </a:lnTo>
                  <a:lnTo>
                    <a:pt x="930" y="99"/>
                  </a:lnTo>
                  <a:lnTo>
                    <a:pt x="944" y="105"/>
                  </a:lnTo>
                  <a:lnTo>
                    <a:pt x="958" y="113"/>
                  </a:lnTo>
                  <a:lnTo>
                    <a:pt x="971" y="121"/>
                  </a:lnTo>
                  <a:lnTo>
                    <a:pt x="982" y="131"/>
                  </a:lnTo>
                  <a:lnTo>
                    <a:pt x="994" y="143"/>
                  </a:lnTo>
                  <a:lnTo>
                    <a:pt x="1003" y="154"/>
                  </a:lnTo>
                  <a:lnTo>
                    <a:pt x="1012" y="168"/>
                  </a:lnTo>
                  <a:lnTo>
                    <a:pt x="1026" y="196"/>
                  </a:lnTo>
                  <a:lnTo>
                    <a:pt x="1033" y="226"/>
                  </a:lnTo>
                  <a:lnTo>
                    <a:pt x="1034" y="257"/>
                  </a:lnTo>
                  <a:lnTo>
                    <a:pt x="1028" y="288"/>
                  </a:lnTo>
                  <a:lnTo>
                    <a:pt x="1024" y="303"/>
                  </a:lnTo>
                  <a:lnTo>
                    <a:pt x="1018" y="318"/>
                  </a:lnTo>
                  <a:lnTo>
                    <a:pt x="1010" y="332"/>
                  </a:lnTo>
                  <a:lnTo>
                    <a:pt x="1002" y="344"/>
                  </a:lnTo>
                  <a:lnTo>
                    <a:pt x="991" y="356"/>
                  </a:lnTo>
                  <a:lnTo>
                    <a:pt x="981" y="367"/>
                  </a:lnTo>
                  <a:lnTo>
                    <a:pt x="968" y="377"/>
                  </a:lnTo>
                  <a:lnTo>
                    <a:pt x="956" y="386"/>
                  </a:lnTo>
                  <a:lnTo>
                    <a:pt x="789" y="484"/>
                  </a:lnTo>
                  <a:lnTo>
                    <a:pt x="948" y="484"/>
                  </a:lnTo>
                  <a:lnTo>
                    <a:pt x="1004" y="450"/>
                  </a:lnTo>
                  <a:lnTo>
                    <a:pt x="1025" y="438"/>
                  </a:lnTo>
                  <a:lnTo>
                    <a:pt x="1043" y="423"/>
                  </a:lnTo>
                  <a:lnTo>
                    <a:pt x="1060" y="405"/>
                  </a:lnTo>
                  <a:lnTo>
                    <a:pt x="1075" y="388"/>
                  </a:lnTo>
                  <a:lnTo>
                    <a:pt x="1088" y="369"/>
                  </a:lnTo>
                  <a:lnTo>
                    <a:pt x="1100" y="348"/>
                  </a:lnTo>
                  <a:lnTo>
                    <a:pt x="1109" y="326"/>
                  </a:lnTo>
                  <a:lnTo>
                    <a:pt x="1117" y="303"/>
                  </a:lnTo>
                  <a:lnTo>
                    <a:pt x="1121" y="279"/>
                  </a:lnTo>
                  <a:lnTo>
                    <a:pt x="1124" y="256"/>
                  </a:lnTo>
                  <a:lnTo>
                    <a:pt x="1125" y="232"/>
                  </a:lnTo>
                  <a:lnTo>
                    <a:pt x="1123" y="207"/>
                  </a:lnTo>
                  <a:lnTo>
                    <a:pt x="1118" y="184"/>
                  </a:lnTo>
                  <a:lnTo>
                    <a:pt x="1111" y="163"/>
                  </a:lnTo>
                  <a:lnTo>
                    <a:pt x="1102" y="139"/>
                  </a:lnTo>
                  <a:lnTo>
                    <a:pt x="1090" y="119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3" name="Rettangolo arrotondato 302"/>
            <p:cNvSpPr/>
            <p:nvPr/>
          </p:nvSpPr>
          <p:spPr>
            <a:xfrm>
              <a:off x="6579280" y="4589512"/>
              <a:ext cx="1008112" cy="1008112"/>
            </a:xfrm>
            <a:prstGeom prst="roundRect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4" name="Gruppo 303"/>
          <p:cNvGrpSpPr/>
          <p:nvPr/>
        </p:nvGrpSpPr>
        <p:grpSpPr>
          <a:xfrm>
            <a:off x="3125133" y="2269292"/>
            <a:ext cx="360000" cy="360000"/>
            <a:chOff x="2218648" y="4460024"/>
            <a:chExt cx="458233" cy="458233"/>
          </a:xfrm>
        </p:grpSpPr>
        <p:sp>
          <p:nvSpPr>
            <p:cNvPr id="305" name="Croce 304"/>
            <p:cNvSpPr/>
            <p:nvPr/>
          </p:nvSpPr>
          <p:spPr>
            <a:xfrm>
              <a:off x="2267744" y="4509120"/>
              <a:ext cx="360040" cy="360040"/>
            </a:xfrm>
            <a:prstGeom prst="plus">
              <a:avLst>
                <a:gd name="adj" fmla="val 32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6" name="Rettangolo arrotondato 305"/>
            <p:cNvSpPr/>
            <p:nvPr/>
          </p:nvSpPr>
          <p:spPr>
            <a:xfrm>
              <a:off x="2218648" y="4460024"/>
              <a:ext cx="458233" cy="458233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07" name="Gruppo 306"/>
          <p:cNvGrpSpPr/>
          <p:nvPr/>
        </p:nvGrpSpPr>
        <p:grpSpPr>
          <a:xfrm>
            <a:off x="2692972" y="5870278"/>
            <a:ext cx="252000" cy="252000"/>
            <a:chOff x="5041509" y="5139825"/>
            <a:chExt cx="827998" cy="827998"/>
          </a:xfrm>
        </p:grpSpPr>
        <p:sp>
          <p:nvSpPr>
            <p:cNvPr id="308" name="Arco 307"/>
            <p:cNvSpPr/>
            <p:nvPr/>
          </p:nvSpPr>
          <p:spPr>
            <a:xfrm rot="18460739">
              <a:off x="5185522" y="5283834"/>
              <a:ext cx="539999" cy="539999"/>
            </a:xfrm>
            <a:prstGeom prst="arc">
              <a:avLst>
                <a:gd name="adj1" fmla="val 16200000"/>
                <a:gd name="adj2" fmla="val 11977377"/>
              </a:avLst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09" name="Gruppo 308"/>
            <p:cNvGrpSpPr/>
            <p:nvPr/>
          </p:nvGrpSpPr>
          <p:grpSpPr>
            <a:xfrm>
              <a:off x="5337212" y="5472585"/>
              <a:ext cx="236619" cy="179571"/>
              <a:chOff x="6999677" y="5114641"/>
              <a:chExt cx="236619" cy="179571"/>
            </a:xfrm>
          </p:grpSpPr>
          <p:cxnSp>
            <p:nvCxnSpPr>
              <p:cNvPr id="311" name="Connettore 1 310"/>
              <p:cNvCxnSpPr/>
              <p:nvPr/>
            </p:nvCxnSpPr>
            <p:spPr>
              <a:xfrm>
                <a:off x="6999677" y="5114641"/>
                <a:ext cx="236619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Connettore 1 311"/>
              <p:cNvCxnSpPr/>
              <p:nvPr/>
            </p:nvCxnSpPr>
            <p:spPr>
              <a:xfrm>
                <a:off x="6999677" y="5188060"/>
                <a:ext cx="236619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Connettore 1 312"/>
              <p:cNvCxnSpPr/>
              <p:nvPr/>
            </p:nvCxnSpPr>
            <p:spPr>
              <a:xfrm>
                <a:off x="6999677" y="5294212"/>
                <a:ext cx="236619" cy="0"/>
              </a:xfrm>
              <a:prstGeom prst="lin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" name="Ovale 309"/>
            <p:cNvSpPr/>
            <p:nvPr/>
          </p:nvSpPr>
          <p:spPr>
            <a:xfrm>
              <a:off x="5041509" y="5139825"/>
              <a:ext cx="827998" cy="827998"/>
            </a:xfrm>
            <a:prstGeom prst="ellips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14" name="Rettangolo arrotondato 313"/>
          <p:cNvSpPr/>
          <p:nvPr/>
        </p:nvSpPr>
        <p:spPr>
          <a:xfrm>
            <a:off x="2640438" y="5816278"/>
            <a:ext cx="360000" cy="3600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5" name="Gruppo 314"/>
          <p:cNvGrpSpPr/>
          <p:nvPr/>
        </p:nvGrpSpPr>
        <p:grpSpPr>
          <a:xfrm>
            <a:off x="2627784" y="5381996"/>
            <a:ext cx="360000" cy="360000"/>
            <a:chOff x="8123860" y="4530669"/>
            <a:chExt cx="360000" cy="360000"/>
          </a:xfrm>
        </p:grpSpPr>
        <p:sp>
          <p:nvSpPr>
            <p:cNvPr id="316" name="Rettangolo arrotondato 315"/>
            <p:cNvSpPr/>
            <p:nvPr/>
          </p:nvSpPr>
          <p:spPr>
            <a:xfrm>
              <a:off x="8123860" y="4530669"/>
              <a:ext cx="360000" cy="360000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grpSp>
          <p:nvGrpSpPr>
            <p:cNvPr id="317" name="Gruppo 316"/>
            <p:cNvGrpSpPr/>
            <p:nvPr/>
          </p:nvGrpSpPr>
          <p:grpSpPr>
            <a:xfrm>
              <a:off x="8169971" y="4568960"/>
              <a:ext cx="207411" cy="269792"/>
              <a:chOff x="7149195" y="3959371"/>
              <a:chExt cx="410900" cy="534483"/>
            </a:xfrm>
          </p:grpSpPr>
          <p:sp>
            <p:nvSpPr>
              <p:cNvPr id="318" name="Ovale 317"/>
              <p:cNvSpPr/>
              <p:nvPr/>
            </p:nvSpPr>
            <p:spPr>
              <a:xfrm>
                <a:off x="7445984" y="4190136"/>
                <a:ext cx="114111" cy="11411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9" name="Figura a mano libera 318"/>
              <p:cNvSpPr/>
              <p:nvPr/>
            </p:nvSpPr>
            <p:spPr>
              <a:xfrm>
                <a:off x="7209361" y="4270373"/>
                <a:ext cx="327413" cy="223481"/>
              </a:xfrm>
              <a:custGeom>
                <a:avLst/>
                <a:gdLst>
                  <a:gd name="connsiteX0" fmla="*/ 338559 w 338559"/>
                  <a:gd name="connsiteY0" fmla="*/ 59635 h 250468"/>
                  <a:gd name="connsiteX1" fmla="*/ 278924 w 338559"/>
                  <a:gd name="connsiteY1" fmla="*/ 250466 h 250468"/>
                  <a:gd name="connsiteX2" fmla="*/ 24483 w 338559"/>
                  <a:gd name="connsiteY2" fmla="*/ 63611 h 250468"/>
                  <a:gd name="connsiteX3" fmla="*/ 24483 w 338559"/>
                  <a:gd name="connsiteY3" fmla="*/ 0 h 250468"/>
                  <a:gd name="connsiteX0" fmla="*/ 339116 w 339116"/>
                  <a:gd name="connsiteY0" fmla="*/ 59635 h 242591"/>
                  <a:gd name="connsiteX1" fmla="*/ 287358 w 339116"/>
                  <a:gd name="connsiteY1" fmla="*/ 242589 h 242591"/>
                  <a:gd name="connsiteX2" fmla="*/ 25040 w 339116"/>
                  <a:gd name="connsiteY2" fmla="*/ 63611 h 242591"/>
                  <a:gd name="connsiteX3" fmla="*/ 25040 w 339116"/>
                  <a:gd name="connsiteY3" fmla="*/ 0 h 242591"/>
                  <a:gd name="connsiteX0" fmla="*/ 327414 w 327414"/>
                  <a:gd name="connsiteY0" fmla="*/ 59635 h 245759"/>
                  <a:gd name="connsiteX1" fmla="*/ 275656 w 327414"/>
                  <a:gd name="connsiteY1" fmla="*/ 242589 h 245759"/>
                  <a:gd name="connsiteX2" fmla="*/ 97345 w 327414"/>
                  <a:gd name="connsiteY2" fmla="*/ 167591 h 245759"/>
                  <a:gd name="connsiteX3" fmla="*/ 13338 w 327414"/>
                  <a:gd name="connsiteY3" fmla="*/ 63611 h 245759"/>
                  <a:gd name="connsiteX4" fmla="*/ 13338 w 327414"/>
                  <a:gd name="connsiteY4" fmla="*/ 0 h 245759"/>
                  <a:gd name="connsiteX0" fmla="*/ 327414 w 327414"/>
                  <a:gd name="connsiteY0" fmla="*/ 59635 h 223482"/>
                  <a:gd name="connsiteX1" fmla="*/ 259902 w 327414"/>
                  <a:gd name="connsiteY1" fmla="*/ 218961 h 223482"/>
                  <a:gd name="connsiteX2" fmla="*/ 97345 w 327414"/>
                  <a:gd name="connsiteY2" fmla="*/ 167591 h 223482"/>
                  <a:gd name="connsiteX3" fmla="*/ 13338 w 327414"/>
                  <a:gd name="connsiteY3" fmla="*/ 63611 h 223482"/>
                  <a:gd name="connsiteX4" fmla="*/ 13338 w 327414"/>
                  <a:gd name="connsiteY4" fmla="*/ 0 h 22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14" h="223482">
                    <a:moveTo>
                      <a:pt x="327414" y="59635"/>
                    </a:moveTo>
                    <a:cubicBezTo>
                      <a:pt x="323769" y="154719"/>
                      <a:pt x="298247" y="200968"/>
                      <a:pt x="259902" y="218961"/>
                    </a:cubicBezTo>
                    <a:cubicBezTo>
                      <a:pt x="221557" y="236954"/>
                      <a:pt x="141065" y="197421"/>
                      <a:pt x="97345" y="167591"/>
                    </a:cubicBezTo>
                    <a:cubicBezTo>
                      <a:pt x="53625" y="137761"/>
                      <a:pt x="27339" y="91543"/>
                      <a:pt x="13338" y="63611"/>
                    </a:cubicBezTo>
                    <a:cubicBezTo>
                      <a:pt x="-663" y="35679"/>
                      <a:pt x="-7866" y="10933"/>
                      <a:pt x="13338" y="0"/>
                    </a:cubicBezTo>
                  </a:path>
                </a:pathLst>
              </a:custGeom>
              <a:noFill/>
              <a:ln w="127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20" name="Figura a mano libera 319"/>
              <p:cNvSpPr/>
              <p:nvPr/>
            </p:nvSpPr>
            <p:spPr>
              <a:xfrm>
                <a:off x="7149195" y="3959371"/>
                <a:ext cx="254732" cy="313717"/>
              </a:xfrm>
              <a:custGeom>
                <a:avLst/>
                <a:gdLst>
                  <a:gd name="connsiteX0" fmla="*/ 199060 w 254732"/>
                  <a:gd name="connsiteY0" fmla="*/ 54850 h 313717"/>
                  <a:gd name="connsiteX1" fmla="*/ 254719 w 254732"/>
                  <a:gd name="connsiteY1" fmla="*/ 66777 h 313717"/>
                  <a:gd name="connsiteX2" fmla="*/ 203035 w 254732"/>
                  <a:gd name="connsiteY2" fmla="*/ 253633 h 313717"/>
                  <a:gd name="connsiteX3" fmla="*/ 79790 w 254732"/>
                  <a:gd name="connsiteY3" fmla="*/ 313267 h 313717"/>
                  <a:gd name="connsiteX4" fmla="*/ 277 w 254732"/>
                  <a:gd name="connsiteY4" fmla="*/ 229779 h 313717"/>
                  <a:gd name="connsiteX5" fmla="*/ 55936 w 254732"/>
                  <a:gd name="connsiteY5" fmla="*/ 15093 h 313717"/>
                  <a:gd name="connsiteX6" fmla="*/ 119547 w 254732"/>
                  <a:gd name="connsiteY6" fmla="*/ 34972 h 31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732" h="313717">
                    <a:moveTo>
                      <a:pt x="199060" y="54850"/>
                    </a:moveTo>
                    <a:cubicBezTo>
                      <a:pt x="226558" y="44248"/>
                      <a:pt x="254057" y="33647"/>
                      <a:pt x="254719" y="66777"/>
                    </a:cubicBezTo>
                    <a:cubicBezTo>
                      <a:pt x="255381" y="99907"/>
                      <a:pt x="232190" y="212551"/>
                      <a:pt x="203035" y="253633"/>
                    </a:cubicBezTo>
                    <a:cubicBezTo>
                      <a:pt x="173880" y="294715"/>
                      <a:pt x="113583" y="317243"/>
                      <a:pt x="79790" y="313267"/>
                    </a:cubicBezTo>
                    <a:cubicBezTo>
                      <a:pt x="45997" y="309291"/>
                      <a:pt x="4253" y="279475"/>
                      <a:pt x="277" y="229779"/>
                    </a:cubicBezTo>
                    <a:cubicBezTo>
                      <a:pt x="-3699" y="180083"/>
                      <a:pt x="36058" y="47561"/>
                      <a:pt x="55936" y="15093"/>
                    </a:cubicBezTo>
                    <a:cubicBezTo>
                      <a:pt x="75814" y="-17375"/>
                      <a:pt x="97680" y="8798"/>
                      <a:pt x="119547" y="34972"/>
                    </a:cubicBezTo>
                  </a:path>
                </a:pathLst>
              </a:custGeom>
              <a:no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321" name="Gruppo 320"/>
          <p:cNvGrpSpPr/>
          <p:nvPr/>
        </p:nvGrpSpPr>
        <p:grpSpPr>
          <a:xfrm>
            <a:off x="2638972" y="4917998"/>
            <a:ext cx="360000" cy="360000"/>
            <a:chOff x="2915816" y="4276561"/>
            <a:chExt cx="1060002" cy="1060002"/>
          </a:xfrm>
        </p:grpSpPr>
        <p:sp>
          <p:nvSpPr>
            <p:cNvPr id="322" name="Rettangolo 321"/>
            <p:cNvSpPr/>
            <p:nvPr/>
          </p:nvSpPr>
          <p:spPr>
            <a:xfrm>
              <a:off x="3131158" y="4570229"/>
              <a:ext cx="636001" cy="215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3" name="Rettangolo 322"/>
            <p:cNvSpPr/>
            <p:nvPr/>
          </p:nvSpPr>
          <p:spPr>
            <a:xfrm rot="16200000">
              <a:off x="3074816" y="4709557"/>
              <a:ext cx="742001" cy="215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4" name="Rettangolo arrotondato 323"/>
            <p:cNvSpPr/>
            <p:nvPr/>
          </p:nvSpPr>
          <p:spPr>
            <a:xfrm>
              <a:off x="2915816" y="4276561"/>
              <a:ext cx="1060002" cy="106000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325" name="Ovale 324"/>
          <p:cNvSpPr/>
          <p:nvPr/>
        </p:nvSpPr>
        <p:spPr>
          <a:xfrm>
            <a:off x="2195736" y="3758011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6" name="Figura a mano libera 325"/>
          <p:cNvSpPr/>
          <p:nvPr/>
        </p:nvSpPr>
        <p:spPr>
          <a:xfrm flipV="1">
            <a:off x="1998567" y="3938011"/>
            <a:ext cx="543730" cy="1628646"/>
          </a:xfrm>
          <a:custGeom>
            <a:avLst/>
            <a:gdLst>
              <a:gd name="connsiteX0" fmla="*/ 0 w 4204354"/>
              <a:gd name="connsiteY0" fmla="*/ 452487 h 452487"/>
              <a:gd name="connsiteX1" fmla="*/ 273377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2487 h 452487"/>
              <a:gd name="connsiteX1" fmla="*/ 752344 w 4204354"/>
              <a:gd name="connsiteY1" fmla="*/ 0 h 452487"/>
              <a:gd name="connsiteX2" fmla="*/ 4204354 w 4204354"/>
              <a:gd name="connsiteY2" fmla="*/ 0 h 452487"/>
              <a:gd name="connsiteX3" fmla="*/ 4204354 w 4204354"/>
              <a:gd name="connsiteY3" fmla="*/ 0 h 452487"/>
              <a:gd name="connsiteX0" fmla="*/ 0 w 4204354"/>
              <a:gd name="connsiteY0" fmla="*/ 457945 h 457945"/>
              <a:gd name="connsiteX1" fmla="*/ 525466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57945 h 457945"/>
              <a:gd name="connsiteX1" fmla="*/ 491855 w 4204354"/>
              <a:gd name="connsiteY1" fmla="*/ 0 h 457945"/>
              <a:gd name="connsiteX2" fmla="*/ 4204354 w 4204354"/>
              <a:gd name="connsiteY2" fmla="*/ 5458 h 457945"/>
              <a:gd name="connsiteX3" fmla="*/ 4204354 w 4204354"/>
              <a:gd name="connsiteY3" fmla="*/ 5458 h 457945"/>
              <a:gd name="connsiteX0" fmla="*/ 0 w 4204354"/>
              <a:gd name="connsiteY0" fmla="*/ 463403 h 463403"/>
              <a:gd name="connsiteX1" fmla="*/ 611103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74411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53771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63403 h 463403"/>
              <a:gd name="connsiteX1" fmla="*/ 317569 w 4204354"/>
              <a:gd name="connsiteY1" fmla="*/ 0 h 463403"/>
              <a:gd name="connsiteX2" fmla="*/ 4204354 w 4204354"/>
              <a:gd name="connsiteY2" fmla="*/ 10916 h 463403"/>
              <a:gd name="connsiteX3" fmla="*/ 4204354 w 4204354"/>
              <a:gd name="connsiteY3" fmla="*/ 10916 h 463403"/>
              <a:gd name="connsiteX0" fmla="*/ 0 w 4204354"/>
              <a:gd name="connsiteY0" fmla="*/ 471108 h 471108"/>
              <a:gd name="connsiteX1" fmla="*/ 411916 w 4204354"/>
              <a:gd name="connsiteY1" fmla="*/ 0 h 471108"/>
              <a:gd name="connsiteX2" fmla="*/ 4204354 w 4204354"/>
              <a:gd name="connsiteY2" fmla="*/ 18621 h 471108"/>
              <a:gd name="connsiteX3" fmla="*/ 4204354 w 4204354"/>
              <a:gd name="connsiteY3" fmla="*/ 18621 h 471108"/>
              <a:gd name="connsiteX0" fmla="*/ 0 w 4091622"/>
              <a:gd name="connsiteY0" fmla="*/ 488582 h 488582"/>
              <a:gd name="connsiteX1" fmla="*/ 299184 w 4091622"/>
              <a:gd name="connsiteY1" fmla="*/ 0 h 488582"/>
              <a:gd name="connsiteX2" fmla="*/ 4091622 w 4091622"/>
              <a:gd name="connsiteY2" fmla="*/ 18621 h 488582"/>
              <a:gd name="connsiteX3" fmla="*/ 4091622 w 4091622"/>
              <a:gd name="connsiteY3" fmla="*/ 18621 h 488582"/>
              <a:gd name="connsiteX0" fmla="*/ 0 w 4049346"/>
              <a:gd name="connsiteY0" fmla="*/ 523530 h 523530"/>
              <a:gd name="connsiteX1" fmla="*/ 256908 w 4049346"/>
              <a:gd name="connsiteY1" fmla="*/ 0 h 523530"/>
              <a:gd name="connsiteX2" fmla="*/ 4049346 w 4049346"/>
              <a:gd name="connsiteY2" fmla="*/ 18621 h 523530"/>
              <a:gd name="connsiteX3" fmla="*/ 4049346 w 4049346"/>
              <a:gd name="connsiteY3" fmla="*/ 18621 h 523530"/>
              <a:gd name="connsiteX0" fmla="*/ 0 w 4049346"/>
              <a:gd name="connsiteY0" fmla="*/ 530756 h 530756"/>
              <a:gd name="connsiteX1" fmla="*/ 669695 w 4049346"/>
              <a:gd name="connsiteY1" fmla="*/ 0 h 530756"/>
              <a:gd name="connsiteX2" fmla="*/ 4049346 w 4049346"/>
              <a:gd name="connsiteY2" fmla="*/ 25847 h 530756"/>
              <a:gd name="connsiteX3" fmla="*/ 4049346 w 4049346"/>
              <a:gd name="connsiteY3" fmla="*/ 25847 h 530756"/>
              <a:gd name="connsiteX0" fmla="*/ 0 w 4299690"/>
              <a:gd name="connsiteY0" fmla="*/ 544552 h 544552"/>
              <a:gd name="connsiteX1" fmla="*/ 669695 w 4299690"/>
              <a:gd name="connsiteY1" fmla="*/ 13796 h 544552"/>
              <a:gd name="connsiteX2" fmla="*/ 4049346 w 4299690"/>
              <a:gd name="connsiteY2" fmla="*/ 39643 h 544552"/>
              <a:gd name="connsiteX3" fmla="*/ 4049346 w 4299690"/>
              <a:gd name="connsiteY3" fmla="*/ 0 h 544552"/>
              <a:gd name="connsiteX0" fmla="*/ 0 w 4290214"/>
              <a:gd name="connsiteY0" fmla="*/ 544552 h 544552"/>
              <a:gd name="connsiteX1" fmla="*/ 669695 w 4290214"/>
              <a:gd name="connsiteY1" fmla="*/ 13796 h 544552"/>
              <a:gd name="connsiteX2" fmla="*/ 4036494 w 4290214"/>
              <a:gd name="connsiteY2" fmla="*/ 5663 h 544552"/>
              <a:gd name="connsiteX3" fmla="*/ 4049346 w 4290214"/>
              <a:gd name="connsiteY3" fmla="*/ 0 h 544552"/>
              <a:gd name="connsiteX0" fmla="*/ 0 w 4290214"/>
              <a:gd name="connsiteY0" fmla="*/ 589858 h 589858"/>
              <a:gd name="connsiteX1" fmla="*/ 669695 w 4290214"/>
              <a:gd name="connsiteY1" fmla="*/ 59102 h 589858"/>
              <a:gd name="connsiteX2" fmla="*/ 4036494 w 4290214"/>
              <a:gd name="connsiteY2" fmla="*/ 50969 h 589858"/>
              <a:gd name="connsiteX3" fmla="*/ 4049347 w 4290214"/>
              <a:gd name="connsiteY3" fmla="*/ 0 h 589858"/>
              <a:gd name="connsiteX0" fmla="*/ 0 w 4036494"/>
              <a:gd name="connsiteY0" fmla="*/ 538889 h 538889"/>
              <a:gd name="connsiteX1" fmla="*/ 669695 w 4036494"/>
              <a:gd name="connsiteY1" fmla="*/ 8133 h 538889"/>
              <a:gd name="connsiteX2" fmla="*/ 4036494 w 4036494"/>
              <a:gd name="connsiteY2" fmla="*/ 0 h 538889"/>
              <a:gd name="connsiteX0" fmla="*/ 0 w 4036494"/>
              <a:gd name="connsiteY0" fmla="*/ 530756 h 530756"/>
              <a:gd name="connsiteX1" fmla="*/ 669695 w 4036494"/>
              <a:gd name="connsiteY1" fmla="*/ 0 h 530756"/>
              <a:gd name="connsiteX2" fmla="*/ 4036494 w 4036494"/>
              <a:gd name="connsiteY2" fmla="*/ 6025 h 530756"/>
              <a:gd name="connsiteX0" fmla="*/ 0 w 4036494"/>
              <a:gd name="connsiteY0" fmla="*/ 524731 h 524731"/>
              <a:gd name="connsiteX1" fmla="*/ 836766 w 4036494"/>
              <a:gd name="connsiteY1" fmla="*/ 113 h 524731"/>
              <a:gd name="connsiteX2" fmla="*/ 4036494 w 4036494"/>
              <a:gd name="connsiteY2" fmla="*/ 0 h 524731"/>
              <a:gd name="connsiteX0" fmla="*/ 0 w 4036494"/>
              <a:gd name="connsiteY0" fmla="*/ 524731 h 524731"/>
              <a:gd name="connsiteX1" fmla="*/ 713345 w 4036494"/>
              <a:gd name="connsiteY1" fmla="*/ 113 h 524731"/>
              <a:gd name="connsiteX2" fmla="*/ 4036494 w 4036494"/>
              <a:gd name="connsiteY2" fmla="*/ 0 h 52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36494" h="524731">
                <a:moveTo>
                  <a:pt x="0" y="524731"/>
                </a:moveTo>
                <a:lnTo>
                  <a:pt x="713345" y="113"/>
                </a:lnTo>
                <a:lnTo>
                  <a:pt x="4036494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7" name="Gruppo 326"/>
          <p:cNvGrpSpPr/>
          <p:nvPr/>
        </p:nvGrpSpPr>
        <p:grpSpPr>
          <a:xfrm>
            <a:off x="3152909" y="3471959"/>
            <a:ext cx="2480817" cy="1401917"/>
            <a:chOff x="4283968" y="3120484"/>
            <a:chExt cx="2480817" cy="1401917"/>
          </a:xfrm>
        </p:grpSpPr>
        <p:sp>
          <p:nvSpPr>
            <p:cNvPr id="328" name="Rettangolo arrotondato 327"/>
            <p:cNvSpPr/>
            <p:nvPr/>
          </p:nvSpPr>
          <p:spPr>
            <a:xfrm rot="1740000">
              <a:off x="6243451" y="3987739"/>
              <a:ext cx="100159" cy="2516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29" name="Rettangolo arrotondato 328"/>
            <p:cNvSpPr/>
            <p:nvPr/>
          </p:nvSpPr>
          <p:spPr>
            <a:xfrm>
              <a:off x="6470711" y="3582858"/>
              <a:ext cx="206994" cy="196364"/>
            </a:xfrm>
            <a:prstGeom prst="roundRect">
              <a:avLst>
                <a:gd name="adj" fmla="val 30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0" name="Rettangolo arrotondato 329"/>
            <p:cNvSpPr/>
            <p:nvPr/>
          </p:nvSpPr>
          <p:spPr>
            <a:xfrm>
              <a:off x="4434775" y="3140967"/>
              <a:ext cx="507414" cy="377027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1" name="Rettangolo 330"/>
            <p:cNvSpPr/>
            <p:nvPr/>
          </p:nvSpPr>
          <p:spPr>
            <a:xfrm>
              <a:off x="4388521" y="3602993"/>
              <a:ext cx="599923" cy="1417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32" name="Connettore 1 331"/>
            <p:cNvCxnSpPr/>
            <p:nvPr/>
          </p:nvCxnSpPr>
          <p:spPr>
            <a:xfrm>
              <a:off x="4283968" y="3816280"/>
              <a:ext cx="1996218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e 332"/>
            <p:cNvSpPr/>
            <p:nvPr/>
          </p:nvSpPr>
          <p:spPr>
            <a:xfrm>
              <a:off x="4600177" y="334849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4" name="Rettangolo arrotondato 333"/>
            <p:cNvSpPr/>
            <p:nvPr/>
          </p:nvSpPr>
          <p:spPr>
            <a:xfrm>
              <a:off x="4510189" y="3600280"/>
              <a:ext cx="396000" cy="21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5" name="Rettangolo arrotondato 334"/>
            <p:cNvSpPr/>
            <p:nvPr/>
          </p:nvSpPr>
          <p:spPr>
            <a:xfrm>
              <a:off x="4474189" y="3678998"/>
              <a:ext cx="468000" cy="454598"/>
            </a:xfrm>
            <a:prstGeom prst="roundRect">
              <a:avLst>
                <a:gd name="adj" fmla="val 1509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6" name="Rettangolo 335"/>
            <p:cNvSpPr/>
            <p:nvPr/>
          </p:nvSpPr>
          <p:spPr>
            <a:xfrm>
              <a:off x="4663195" y="4133596"/>
              <a:ext cx="89988" cy="2477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7" name="Striscia diagonale 336"/>
            <p:cNvSpPr/>
            <p:nvPr/>
          </p:nvSpPr>
          <p:spPr>
            <a:xfrm rot="2700000">
              <a:off x="4566411" y="4238846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38" name="Rettangolo arrotondato 337"/>
            <p:cNvSpPr/>
            <p:nvPr/>
          </p:nvSpPr>
          <p:spPr>
            <a:xfrm>
              <a:off x="5166316" y="3140966"/>
              <a:ext cx="507414" cy="360041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9" name="Rettangolo 338"/>
            <p:cNvSpPr/>
            <p:nvPr/>
          </p:nvSpPr>
          <p:spPr>
            <a:xfrm>
              <a:off x="5120062" y="3591158"/>
              <a:ext cx="599923" cy="1417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0" name="Ovale 339"/>
            <p:cNvSpPr/>
            <p:nvPr/>
          </p:nvSpPr>
          <p:spPr>
            <a:xfrm>
              <a:off x="5331718" y="334849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1" name="Rettangolo arrotondato 340"/>
            <p:cNvSpPr/>
            <p:nvPr/>
          </p:nvSpPr>
          <p:spPr>
            <a:xfrm>
              <a:off x="5241730" y="3583293"/>
              <a:ext cx="396000" cy="216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2" name="Rettangolo arrotondato 341"/>
            <p:cNvSpPr/>
            <p:nvPr/>
          </p:nvSpPr>
          <p:spPr>
            <a:xfrm>
              <a:off x="5205730" y="3662011"/>
              <a:ext cx="468000" cy="454598"/>
            </a:xfrm>
            <a:prstGeom prst="roundRect">
              <a:avLst>
                <a:gd name="adj" fmla="val 1509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3" name="Rettangolo 342"/>
            <p:cNvSpPr/>
            <p:nvPr/>
          </p:nvSpPr>
          <p:spPr>
            <a:xfrm>
              <a:off x="5394736" y="4116609"/>
              <a:ext cx="89988" cy="2477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4" name="Striscia diagonale 343"/>
            <p:cNvSpPr/>
            <p:nvPr/>
          </p:nvSpPr>
          <p:spPr>
            <a:xfrm rot="2700000">
              <a:off x="5297952" y="4221859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5" name="Rettangolo arrotondato 344"/>
            <p:cNvSpPr/>
            <p:nvPr/>
          </p:nvSpPr>
          <p:spPr>
            <a:xfrm>
              <a:off x="6296785" y="3645024"/>
              <a:ext cx="468000" cy="454598"/>
            </a:xfrm>
            <a:prstGeom prst="roundRect">
              <a:avLst>
                <a:gd name="adj" fmla="val 15095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6" name="Rettangolo 345"/>
            <p:cNvSpPr/>
            <p:nvPr/>
          </p:nvSpPr>
          <p:spPr>
            <a:xfrm>
              <a:off x="6530781" y="4099622"/>
              <a:ext cx="89988" cy="2477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7" name="Striscia diagonale 346"/>
            <p:cNvSpPr/>
            <p:nvPr/>
          </p:nvSpPr>
          <p:spPr>
            <a:xfrm rot="2700000">
              <a:off x="6422503" y="4204872"/>
              <a:ext cx="283555" cy="283555"/>
            </a:xfrm>
            <a:prstGeom prst="diagStripe">
              <a:avLst>
                <a:gd name="adj" fmla="val 7355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48" name="Ovale 347"/>
            <p:cNvSpPr/>
            <p:nvPr/>
          </p:nvSpPr>
          <p:spPr>
            <a:xfrm>
              <a:off x="6404745" y="334849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9" name="Rettangolo 348"/>
            <p:cNvSpPr/>
            <p:nvPr/>
          </p:nvSpPr>
          <p:spPr>
            <a:xfrm>
              <a:off x="5882673" y="3594643"/>
              <a:ext cx="216024" cy="14170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0" name="Striscia diagonale 349"/>
            <p:cNvSpPr/>
            <p:nvPr/>
          </p:nvSpPr>
          <p:spPr>
            <a:xfrm rot="18916299">
              <a:off x="5887739" y="3178874"/>
              <a:ext cx="282879" cy="284224"/>
            </a:xfrm>
            <a:prstGeom prst="diagStripe">
              <a:avLst>
                <a:gd name="adj" fmla="val 5984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351" name="Rettangolo 350"/>
            <p:cNvSpPr/>
            <p:nvPr/>
          </p:nvSpPr>
          <p:spPr>
            <a:xfrm>
              <a:off x="6049192" y="3120484"/>
              <a:ext cx="63624" cy="4034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2" name="Triangolo rettangolo 351"/>
            <p:cNvSpPr/>
            <p:nvPr/>
          </p:nvSpPr>
          <p:spPr>
            <a:xfrm>
              <a:off x="6118251" y="3668823"/>
              <a:ext cx="144000" cy="36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3" name="Rettangolo 352"/>
            <p:cNvSpPr/>
            <p:nvPr/>
          </p:nvSpPr>
          <p:spPr>
            <a:xfrm>
              <a:off x="6116721" y="3699757"/>
              <a:ext cx="144000" cy="3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4" name="Ritardo 353"/>
            <p:cNvSpPr/>
            <p:nvPr/>
          </p:nvSpPr>
          <p:spPr>
            <a:xfrm rot="16200000">
              <a:off x="5691273" y="3661844"/>
              <a:ext cx="57424" cy="82944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aseline="-25000" dirty="0"/>
            </a:p>
          </p:txBody>
        </p:sp>
        <p:sp>
          <p:nvSpPr>
            <p:cNvPr id="355" name="Ritardo 354"/>
            <p:cNvSpPr/>
            <p:nvPr/>
          </p:nvSpPr>
          <p:spPr>
            <a:xfrm rot="16200000">
              <a:off x="4959732" y="3675560"/>
              <a:ext cx="57424" cy="82944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aseline="-25000" dirty="0"/>
            </a:p>
          </p:txBody>
        </p:sp>
      </p:grpSp>
      <p:grpSp>
        <p:nvGrpSpPr>
          <p:cNvPr id="356" name="Gruppo 355"/>
          <p:cNvGrpSpPr/>
          <p:nvPr/>
        </p:nvGrpSpPr>
        <p:grpSpPr>
          <a:xfrm>
            <a:off x="3148601" y="1639774"/>
            <a:ext cx="1603012" cy="4409914"/>
            <a:chOff x="3292617" y="1268760"/>
            <a:chExt cx="1603012" cy="4409914"/>
          </a:xfrm>
        </p:grpSpPr>
        <p:sp>
          <p:nvSpPr>
            <p:cNvPr id="357" name="Figura a mano libera 356"/>
            <p:cNvSpPr/>
            <p:nvPr/>
          </p:nvSpPr>
          <p:spPr>
            <a:xfrm flipH="1">
              <a:off x="3307718" y="1268760"/>
              <a:ext cx="1587911" cy="1800200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04354" h="452487">
                  <a:moveTo>
                    <a:pt x="0" y="452487"/>
                  </a:moveTo>
                  <a:lnTo>
                    <a:pt x="752344" y="0"/>
                  </a:lnTo>
                  <a:lnTo>
                    <a:pt x="4204354" y="0"/>
                  </a:lnTo>
                  <a:lnTo>
                    <a:pt x="4204354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8" name="Figura a mano libera 357"/>
            <p:cNvSpPr/>
            <p:nvPr/>
          </p:nvSpPr>
          <p:spPr>
            <a:xfrm flipH="1">
              <a:off x="3297026" y="1652818"/>
              <a:ext cx="1212497" cy="1380143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5902 h 465902"/>
                <a:gd name="connsiteX1" fmla="*/ 599527 w 4204354"/>
                <a:gd name="connsiteY1" fmla="*/ 0 h 465902"/>
                <a:gd name="connsiteX2" fmla="*/ 4204354 w 4204354"/>
                <a:gd name="connsiteY2" fmla="*/ 13415 h 465902"/>
                <a:gd name="connsiteX3" fmla="*/ 4204354 w 4204354"/>
                <a:gd name="connsiteY3" fmla="*/ 13415 h 465902"/>
                <a:gd name="connsiteX0" fmla="*/ 0 w 4471378"/>
                <a:gd name="connsiteY0" fmla="*/ 465902 h 465902"/>
                <a:gd name="connsiteX1" fmla="*/ 599527 w 4471378"/>
                <a:gd name="connsiteY1" fmla="*/ 0 h 465902"/>
                <a:gd name="connsiteX2" fmla="*/ 4204354 w 4471378"/>
                <a:gd name="connsiteY2" fmla="*/ 13415 h 465902"/>
                <a:gd name="connsiteX3" fmla="*/ 4204354 w 4471378"/>
                <a:gd name="connsiteY3" fmla="*/ 1051 h 465902"/>
                <a:gd name="connsiteX0" fmla="*/ 0 w 4204354"/>
                <a:gd name="connsiteY0" fmla="*/ 465902 h 465902"/>
                <a:gd name="connsiteX1" fmla="*/ 599527 w 4204354"/>
                <a:gd name="connsiteY1" fmla="*/ 0 h 465902"/>
                <a:gd name="connsiteX2" fmla="*/ 4204354 w 4204354"/>
                <a:gd name="connsiteY2" fmla="*/ 13415 h 465902"/>
                <a:gd name="connsiteX0" fmla="*/ 0 w 4172358"/>
                <a:gd name="connsiteY0" fmla="*/ 465902 h 465902"/>
                <a:gd name="connsiteX1" fmla="*/ 599527 w 4172358"/>
                <a:gd name="connsiteY1" fmla="*/ 0 h 465902"/>
                <a:gd name="connsiteX2" fmla="*/ 4172358 w 4172358"/>
                <a:gd name="connsiteY2" fmla="*/ 10942 h 465902"/>
                <a:gd name="connsiteX0" fmla="*/ 8380 w 4180738"/>
                <a:gd name="connsiteY0" fmla="*/ 458483 h 458483"/>
                <a:gd name="connsiteX1" fmla="*/ 0 w 4180738"/>
                <a:gd name="connsiteY1" fmla="*/ 0 h 458483"/>
                <a:gd name="connsiteX2" fmla="*/ 4180738 w 4180738"/>
                <a:gd name="connsiteY2" fmla="*/ 3523 h 458483"/>
                <a:gd name="connsiteX0" fmla="*/ 0 w 4908247"/>
                <a:gd name="connsiteY0" fmla="*/ 366987 h 366987"/>
                <a:gd name="connsiteX1" fmla="*/ 727509 w 4908247"/>
                <a:gd name="connsiteY1" fmla="*/ 0 h 366987"/>
                <a:gd name="connsiteX2" fmla="*/ 4908247 w 4908247"/>
                <a:gd name="connsiteY2" fmla="*/ 3523 h 366987"/>
                <a:gd name="connsiteX0" fmla="*/ 0 w 5100218"/>
                <a:gd name="connsiteY0" fmla="*/ 362041 h 362041"/>
                <a:gd name="connsiteX1" fmla="*/ 919480 w 5100218"/>
                <a:gd name="connsiteY1" fmla="*/ 0 h 362041"/>
                <a:gd name="connsiteX2" fmla="*/ 5100218 w 5100218"/>
                <a:gd name="connsiteY2" fmla="*/ 3523 h 3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0218" h="362041">
                  <a:moveTo>
                    <a:pt x="0" y="362041"/>
                  </a:moveTo>
                  <a:lnTo>
                    <a:pt x="919480" y="0"/>
                  </a:lnTo>
                  <a:lnTo>
                    <a:pt x="5100218" y="3523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9" name="Figura a mano libera 358"/>
            <p:cNvSpPr/>
            <p:nvPr/>
          </p:nvSpPr>
          <p:spPr>
            <a:xfrm flipH="1">
              <a:off x="3743558" y="2078002"/>
              <a:ext cx="488790" cy="983245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0" fmla="*/ 0 w 3448139"/>
                <a:gd name="connsiteY0" fmla="*/ 472702 h 472702"/>
                <a:gd name="connsiteX1" fmla="*/ 411916 w 3448139"/>
                <a:gd name="connsiteY1" fmla="*/ 1594 h 472702"/>
                <a:gd name="connsiteX2" fmla="*/ 3448139 w 3448139"/>
                <a:gd name="connsiteY2" fmla="*/ 0 h 472702"/>
                <a:gd name="connsiteX0" fmla="*/ 722407 w 3036223"/>
                <a:gd name="connsiteY0" fmla="*/ 354782 h 354782"/>
                <a:gd name="connsiteX1" fmla="*/ 0 w 3036223"/>
                <a:gd name="connsiteY1" fmla="*/ 1594 h 354782"/>
                <a:gd name="connsiteX2" fmla="*/ 3036223 w 3036223"/>
                <a:gd name="connsiteY2" fmla="*/ 0 h 354782"/>
                <a:gd name="connsiteX0" fmla="*/ 1 w 2313817"/>
                <a:gd name="connsiteY0" fmla="*/ 363296 h 363296"/>
                <a:gd name="connsiteX1" fmla="*/ 515035 w 2313817"/>
                <a:gd name="connsiteY1" fmla="*/ 0 h 363296"/>
                <a:gd name="connsiteX2" fmla="*/ 2313817 w 2313817"/>
                <a:gd name="connsiteY2" fmla="*/ 8514 h 363296"/>
                <a:gd name="connsiteX0" fmla="*/ 0 w 2485684"/>
                <a:gd name="connsiteY0" fmla="*/ 359927 h 359927"/>
                <a:gd name="connsiteX1" fmla="*/ 686902 w 2485684"/>
                <a:gd name="connsiteY1" fmla="*/ 0 h 359927"/>
                <a:gd name="connsiteX2" fmla="*/ 2485684 w 2485684"/>
                <a:gd name="connsiteY2" fmla="*/ 8514 h 359927"/>
                <a:gd name="connsiteX0" fmla="*/ 0 w 2485684"/>
                <a:gd name="connsiteY0" fmla="*/ 351413 h 351413"/>
                <a:gd name="connsiteX1" fmla="*/ 686902 w 2485684"/>
                <a:gd name="connsiteY1" fmla="*/ 4558 h 351413"/>
                <a:gd name="connsiteX2" fmla="*/ 2485684 w 2485684"/>
                <a:gd name="connsiteY2" fmla="*/ 0 h 351413"/>
                <a:gd name="connsiteX0" fmla="*/ 0 w 2485684"/>
                <a:gd name="connsiteY0" fmla="*/ 354699 h 354699"/>
                <a:gd name="connsiteX1" fmla="*/ 729963 w 2485684"/>
                <a:gd name="connsiteY1" fmla="*/ 0 h 354699"/>
                <a:gd name="connsiteX2" fmla="*/ 2485684 w 2485684"/>
                <a:gd name="connsiteY2" fmla="*/ 3286 h 354699"/>
                <a:gd name="connsiteX0" fmla="*/ 0 w 2485684"/>
                <a:gd name="connsiteY0" fmla="*/ 351413 h 351413"/>
                <a:gd name="connsiteX1" fmla="*/ 643842 w 2485684"/>
                <a:gd name="connsiteY1" fmla="*/ 4558 h 351413"/>
                <a:gd name="connsiteX2" fmla="*/ 2485684 w 2485684"/>
                <a:gd name="connsiteY2" fmla="*/ 0 h 35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5684" h="351413">
                  <a:moveTo>
                    <a:pt x="0" y="351413"/>
                  </a:moveTo>
                  <a:lnTo>
                    <a:pt x="643842" y="4558"/>
                  </a:lnTo>
                  <a:lnTo>
                    <a:pt x="2485684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0" name="Figura a mano libera 359"/>
            <p:cNvSpPr/>
            <p:nvPr/>
          </p:nvSpPr>
          <p:spPr>
            <a:xfrm flipH="1" flipV="1">
              <a:off x="3292617" y="4477727"/>
              <a:ext cx="1052058" cy="1200947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71108 h 471108"/>
                <a:gd name="connsiteX1" fmla="*/ 902258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204354"/>
                <a:gd name="connsiteY0" fmla="*/ 471108 h 471108"/>
                <a:gd name="connsiteX1" fmla="*/ 902258 w 4204354"/>
                <a:gd name="connsiteY1" fmla="*/ 0 h 471108"/>
                <a:gd name="connsiteX2" fmla="*/ 4204354 w 4204354"/>
                <a:gd name="connsiteY2" fmla="*/ 18621 h 471108"/>
                <a:gd name="connsiteX0" fmla="*/ 0 w 4192394"/>
                <a:gd name="connsiteY0" fmla="*/ 476675 h 476675"/>
                <a:gd name="connsiteX1" fmla="*/ 902258 w 4192394"/>
                <a:gd name="connsiteY1" fmla="*/ 5567 h 476675"/>
                <a:gd name="connsiteX2" fmla="*/ 4192394 w 4192394"/>
                <a:gd name="connsiteY2" fmla="*/ 0 h 476675"/>
                <a:gd name="connsiteX0" fmla="*/ 0 w 4192394"/>
                <a:gd name="connsiteY0" fmla="*/ 471108 h 471108"/>
                <a:gd name="connsiteX1" fmla="*/ 902258 w 4192394"/>
                <a:gd name="connsiteY1" fmla="*/ 0 h 471108"/>
                <a:gd name="connsiteX2" fmla="*/ 4192394 w 4192394"/>
                <a:gd name="connsiteY2" fmla="*/ 2496 h 471108"/>
                <a:gd name="connsiteX0" fmla="*/ 0 w 4156515"/>
                <a:gd name="connsiteY0" fmla="*/ 472643 h 472643"/>
                <a:gd name="connsiteX1" fmla="*/ 902258 w 4156515"/>
                <a:gd name="connsiteY1" fmla="*/ 1535 h 472643"/>
                <a:gd name="connsiteX2" fmla="*/ 4156515 w 4156515"/>
                <a:gd name="connsiteY2" fmla="*/ 0 h 472643"/>
                <a:gd name="connsiteX0" fmla="*/ 0 w 5790982"/>
                <a:gd name="connsiteY0" fmla="*/ 471108 h 471108"/>
                <a:gd name="connsiteX1" fmla="*/ 902258 w 5790982"/>
                <a:gd name="connsiteY1" fmla="*/ 0 h 471108"/>
                <a:gd name="connsiteX2" fmla="*/ 5790982 w 5790982"/>
                <a:gd name="connsiteY2" fmla="*/ 591 h 471108"/>
                <a:gd name="connsiteX0" fmla="*/ 1735172 w 7526154"/>
                <a:gd name="connsiteY0" fmla="*/ 473234 h 473234"/>
                <a:gd name="connsiteX1" fmla="*/ 0 w 7526154"/>
                <a:gd name="connsiteY1" fmla="*/ 0 h 473234"/>
                <a:gd name="connsiteX2" fmla="*/ 7526154 w 7526154"/>
                <a:gd name="connsiteY2" fmla="*/ 2717 h 473234"/>
                <a:gd name="connsiteX0" fmla="*/ 3924664 w 9715646"/>
                <a:gd name="connsiteY0" fmla="*/ 473234 h 473234"/>
                <a:gd name="connsiteX1" fmla="*/ 0 w 9715646"/>
                <a:gd name="connsiteY1" fmla="*/ 270882 h 473234"/>
                <a:gd name="connsiteX2" fmla="*/ 2189492 w 9715646"/>
                <a:gd name="connsiteY2" fmla="*/ 0 h 473234"/>
                <a:gd name="connsiteX3" fmla="*/ 9715646 w 9715646"/>
                <a:gd name="connsiteY3" fmla="*/ 2717 h 473234"/>
                <a:gd name="connsiteX0" fmla="*/ 0 w 9715646"/>
                <a:gd name="connsiteY0" fmla="*/ 270882 h 270882"/>
                <a:gd name="connsiteX1" fmla="*/ 2189492 w 9715646"/>
                <a:gd name="connsiteY1" fmla="*/ 0 h 270882"/>
                <a:gd name="connsiteX2" fmla="*/ 9715646 w 9715646"/>
                <a:gd name="connsiteY2" fmla="*/ 2717 h 27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15646" h="270882">
                  <a:moveTo>
                    <a:pt x="0" y="270882"/>
                  </a:moveTo>
                  <a:lnTo>
                    <a:pt x="2189492" y="0"/>
                  </a:lnTo>
                  <a:lnTo>
                    <a:pt x="9715646" y="271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1" name="Figura a mano libera 360"/>
            <p:cNvSpPr/>
            <p:nvPr/>
          </p:nvSpPr>
          <p:spPr>
            <a:xfrm flipH="1" flipV="1">
              <a:off x="3292617" y="4477727"/>
              <a:ext cx="450941" cy="255753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091622"/>
                <a:gd name="connsiteY0" fmla="*/ 488582 h 488582"/>
                <a:gd name="connsiteX1" fmla="*/ 299184 w 4091622"/>
                <a:gd name="connsiteY1" fmla="*/ 0 h 488582"/>
                <a:gd name="connsiteX2" fmla="*/ 4091622 w 4091622"/>
                <a:gd name="connsiteY2" fmla="*/ 18621 h 488582"/>
                <a:gd name="connsiteX3" fmla="*/ 4091622 w 4091622"/>
                <a:gd name="connsiteY3" fmla="*/ 18621 h 488582"/>
                <a:gd name="connsiteX0" fmla="*/ 0 w 4049346"/>
                <a:gd name="connsiteY0" fmla="*/ 523530 h 523530"/>
                <a:gd name="connsiteX1" fmla="*/ 256908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04909 h 504909"/>
                <a:gd name="connsiteX1" fmla="*/ 1108179 w 4049346"/>
                <a:gd name="connsiteY1" fmla="*/ 9475 h 504909"/>
                <a:gd name="connsiteX2" fmla="*/ 4049346 w 4049346"/>
                <a:gd name="connsiteY2" fmla="*/ 0 h 504909"/>
                <a:gd name="connsiteX3" fmla="*/ 4049346 w 4049346"/>
                <a:gd name="connsiteY3" fmla="*/ 0 h 504909"/>
                <a:gd name="connsiteX0" fmla="*/ 0 w 4049346"/>
                <a:gd name="connsiteY0" fmla="*/ 523530 h 523530"/>
                <a:gd name="connsiteX1" fmla="*/ 1250057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23530 h 523530"/>
                <a:gd name="connsiteX1" fmla="*/ 1250057 w 4049346"/>
                <a:gd name="connsiteY1" fmla="*/ 0 h 523530"/>
                <a:gd name="connsiteX2" fmla="*/ 4049346 w 4049346"/>
                <a:gd name="connsiteY2" fmla="*/ 18621 h 523530"/>
                <a:gd name="connsiteX0" fmla="*/ 0 w 4033900"/>
                <a:gd name="connsiteY0" fmla="*/ 535808 h 535808"/>
                <a:gd name="connsiteX1" fmla="*/ 1250057 w 4033900"/>
                <a:gd name="connsiteY1" fmla="*/ 12278 h 535808"/>
                <a:gd name="connsiteX2" fmla="*/ 4033900 w 4033900"/>
                <a:gd name="connsiteY2" fmla="*/ 0 h 535808"/>
                <a:gd name="connsiteX0" fmla="*/ 0 w 4033900"/>
                <a:gd name="connsiteY0" fmla="*/ 524221 h 524221"/>
                <a:gd name="connsiteX1" fmla="*/ 1250057 w 4033900"/>
                <a:gd name="connsiteY1" fmla="*/ 691 h 524221"/>
                <a:gd name="connsiteX2" fmla="*/ 4033900 w 4033900"/>
                <a:gd name="connsiteY2" fmla="*/ 0 h 524221"/>
                <a:gd name="connsiteX0" fmla="*/ 0 w 4033900"/>
                <a:gd name="connsiteY0" fmla="*/ 527968 h 527968"/>
                <a:gd name="connsiteX1" fmla="*/ 802129 w 4033900"/>
                <a:gd name="connsiteY1" fmla="*/ 0 h 527968"/>
                <a:gd name="connsiteX2" fmla="*/ 4033900 w 4033900"/>
                <a:gd name="connsiteY2" fmla="*/ 3747 h 52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3900" h="527968">
                  <a:moveTo>
                    <a:pt x="0" y="527968"/>
                  </a:moveTo>
                  <a:lnTo>
                    <a:pt x="802129" y="0"/>
                  </a:lnTo>
                  <a:lnTo>
                    <a:pt x="4033900" y="3747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2" name="Figura a mano libera 361"/>
            <p:cNvSpPr/>
            <p:nvPr/>
          </p:nvSpPr>
          <p:spPr>
            <a:xfrm flipH="1" flipV="1">
              <a:off x="3676152" y="4496584"/>
              <a:ext cx="456867" cy="712669"/>
            </a:xfrm>
            <a:custGeom>
              <a:avLst/>
              <a:gdLst>
                <a:gd name="connsiteX0" fmla="*/ 0 w 4204354"/>
                <a:gd name="connsiteY0" fmla="*/ 452487 h 452487"/>
                <a:gd name="connsiteX1" fmla="*/ 273377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2487 h 452487"/>
                <a:gd name="connsiteX1" fmla="*/ 752344 w 4204354"/>
                <a:gd name="connsiteY1" fmla="*/ 0 h 452487"/>
                <a:gd name="connsiteX2" fmla="*/ 4204354 w 4204354"/>
                <a:gd name="connsiteY2" fmla="*/ 0 h 452487"/>
                <a:gd name="connsiteX3" fmla="*/ 4204354 w 4204354"/>
                <a:gd name="connsiteY3" fmla="*/ 0 h 452487"/>
                <a:gd name="connsiteX0" fmla="*/ 0 w 4204354"/>
                <a:gd name="connsiteY0" fmla="*/ 457945 h 457945"/>
                <a:gd name="connsiteX1" fmla="*/ 525466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57945 h 457945"/>
                <a:gd name="connsiteX1" fmla="*/ 491855 w 4204354"/>
                <a:gd name="connsiteY1" fmla="*/ 0 h 457945"/>
                <a:gd name="connsiteX2" fmla="*/ 4204354 w 4204354"/>
                <a:gd name="connsiteY2" fmla="*/ 5458 h 457945"/>
                <a:gd name="connsiteX3" fmla="*/ 4204354 w 4204354"/>
                <a:gd name="connsiteY3" fmla="*/ 5458 h 457945"/>
                <a:gd name="connsiteX0" fmla="*/ 0 w 4204354"/>
                <a:gd name="connsiteY0" fmla="*/ 463403 h 463403"/>
                <a:gd name="connsiteX1" fmla="*/ 611103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74411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53771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63403 h 463403"/>
                <a:gd name="connsiteX1" fmla="*/ 317569 w 4204354"/>
                <a:gd name="connsiteY1" fmla="*/ 0 h 463403"/>
                <a:gd name="connsiteX2" fmla="*/ 4204354 w 4204354"/>
                <a:gd name="connsiteY2" fmla="*/ 10916 h 463403"/>
                <a:gd name="connsiteX3" fmla="*/ 4204354 w 4204354"/>
                <a:gd name="connsiteY3" fmla="*/ 10916 h 463403"/>
                <a:gd name="connsiteX0" fmla="*/ 0 w 4204354"/>
                <a:gd name="connsiteY0" fmla="*/ 471108 h 471108"/>
                <a:gd name="connsiteX1" fmla="*/ 411916 w 4204354"/>
                <a:gd name="connsiteY1" fmla="*/ 0 h 471108"/>
                <a:gd name="connsiteX2" fmla="*/ 4204354 w 4204354"/>
                <a:gd name="connsiteY2" fmla="*/ 18621 h 471108"/>
                <a:gd name="connsiteX3" fmla="*/ 4204354 w 4204354"/>
                <a:gd name="connsiteY3" fmla="*/ 18621 h 471108"/>
                <a:gd name="connsiteX0" fmla="*/ 0 w 4091622"/>
                <a:gd name="connsiteY0" fmla="*/ 488582 h 488582"/>
                <a:gd name="connsiteX1" fmla="*/ 299184 w 4091622"/>
                <a:gd name="connsiteY1" fmla="*/ 0 h 488582"/>
                <a:gd name="connsiteX2" fmla="*/ 4091622 w 4091622"/>
                <a:gd name="connsiteY2" fmla="*/ 18621 h 488582"/>
                <a:gd name="connsiteX3" fmla="*/ 4091622 w 4091622"/>
                <a:gd name="connsiteY3" fmla="*/ 18621 h 488582"/>
                <a:gd name="connsiteX0" fmla="*/ 0 w 4049346"/>
                <a:gd name="connsiteY0" fmla="*/ 523530 h 523530"/>
                <a:gd name="connsiteX1" fmla="*/ 256908 w 4049346"/>
                <a:gd name="connsiteY1" fmla="*/ 0 h 523530"/>
                <a:gd name="connsiteX2" fmla="*/ 4049346 w 4049346"/>
                <a:gd name="connsiteY2" fmla="*/ 18621 h 523530"/>
                <a:gd name="connsiteX3" fmla="*/ 4049346 w 4049346"/>
                <a:gd name="connsiteY3" fmla="*/ 18621 h 523530"/>
                <a:gd name="connsiteX0" fmla="*/ 0 w 4049346"/>
                <a:gd name="connsiteY0" fmla="*/ 530756 h 530756"/>
                <a:gd name="connsiteX1" fmla="*/ 669695 w 4049346"/>
                <a:gd name="connsiteY1" fmla="*/ 0 h 530756"/>
                <a:gd name="connsiteX2" fmla="*/ 4049346 w 4049346"/>
                <a:gd name="connsiteY2" fmla="*/ 25847 h 530756"/>
                <a:gd name="connsiteX3" fmla="*/ 4049346 w 4049346"/>
                <a:gd name="connsiteY3" fmla="*/ 25847 h 530756"/>
                <a:gd name="connsiteX0" fmla="*/ 0 w 4299690"/>
                <a:gd name="connsiteY0" fmla="*/ 544552 h 544552"/>
                <a:gd name="connsiteX1" fmla="*/ 669695 w 4299690"/>
                <a:gd name="connsiteY1" fmla="*/ 13796 h 544552"/>
                <a:gd name="connsiteX2" fmla="*/ 4049346 w 4299690"/>
                <a:gd name="connsiteY2" fmla="*/ 39643 h 544552"/>
                <a:gd name="connsiteX3" fmla="*/ 4049346 w 4299690"/>
                <a:gd name="connsiteY3" fmla="*/ 0 h 544552"/>
                <a:gd name="connsiteX0" fmla="*/ 0 w 4290214"/>
                <a:gd name="connsiteY0" fmla="*/ 544552 h 544552"/>
                <a:gd name="connsiteX1" fmla="*/ 669695 w 4290214"/>
                <a:gd name="connsiteY1" fmla="*/ 13796 h 544552"/>
                <a:gd name="connsiteX2" fmla="*/ 4036494 w 4290214"/>
                <a:gd name="connsiteY2" fmla="*/ 5663 h 544552"/>
                <a:gd name="connsiteX3" fmla="*/ 4049346 w 4290214"/>
                <a:gd name="connsiteY3" fmla="*/ 0 h 544552"/>
                <a:gd name="connsiteX0" fmla="*/ 0 w 4290214"/>
                <a:gd name="connsiteY0" fmla="*/ 589858 h 589858"/>
                <a:gd name="connsiteX1" fmla="*/ 669695 w 4290214"/>
                <a:gd name="connsiteY1" fmla="*/ 59102 h 589858"/>
                <a:gd name="connsiteX2" fmla="*/ 4036494 w 4290214"/>
                <a:gd name="connsiteY2" fmla="*/ 50969 h 589858"/>
                <a:gd name="connsiteX3" fmla="*/ 4049347 w 4290214"/>
                <a:gd name="connsiteY3" fmla="*/ 0 h 589858"/>
                <a:gd name="connsiteX0" fmla="*/ 0 w 4036494"/>
                <a:gd name="connsiteY0" fmla="*/ 538889 h 538889"/>
                <a:gd name="connsiteX1" fmla="*/ 669695 w 4036494"/>
                <a:gd name="connsiteY1" fmla="*/ 8133 h 538889"/>
                <a:gd name="connsiteX2" fmla="*/ 4036494 w 4036494"/>
                <a:gd name="connsiteY2" fmla="*/ 0 h 538889"/>
                <a:gd name="connsiteX0" fmla="*/ 0 w 4036494"/>
                <a:gd name="connsiteY0" fmla="*/ 530756 h 530756"/>
                <a:gd name="connsiteX1" fmla="*/ 669695 w 4036494"/>
                <a:gd name="connsiteY1" fmla="*/ 0 h 530756"/>
                <a:gd name="connsiteX2" fmla="*/ 4036494 w 4036494"/>
                <a:gd name="connsiteY2" fmla="*/ 6025 h 530756"/>
                <a:gd name="connsiteX0" fmla="*/ 0 w 4036494"/>
                <a:gd name="connsiteY0" fmla="*/ 524731 h 524731"/>
                <a:gd name="connsiteX1" fmla="*/ 836766 w 4036494"/>
                <a:gd name="connsiteY1" fmla="*/ 113 h 524731"/>
                <a:gd name="connsiteX2" fmla="*/ 4036494 w 4036494"/>
                <a:gd name="connsiteY2" fmla="*/ 0 h 524731"/>
                <a:gd name="connsiteX0" fmla="*/ 254282 w 4290776"/>
                <a:gd name="connsiteY0" fmla="*/ 524731 h 524731"/>
                <a:gd name="connsiteX1" fmla="*/ 727 w 4290776"/>
                <a:gd name="connsiteY1" fmla="*/ 511205 h 524731"/>
                <a:gd name="connsiteX2" fmla="*/ 1091048 w 4290776"/>
                <a:gd name="connsiteY2" fmla="*/ 113 h 524731"/>
                <a:gd name="connsiteX3" fmla="*/ 4290776 w 4290776"/>
                <a:gd name="connsiteY3" fmla="*/ 0 h 524731"/>
                <a:gd name="connsiteX0" fmla="*/ 0 w 4290049"/>
                <a:gd name="connsiteY0" fmla="*/ 511205 h 511205"/>
                <a:gd name="connsiteX1" fmla="*/ 1090321 w 4290049"/>
                <a:gd name="connsiteY1" fmla="*/ 113 h 511205"/>
                <a:gd name="connsiteX2" fmla="*/ 4290049 w 4290049"/>
                <a:gd name="connsiteY2" fmla="*/ 0 h 511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0049" h="511205">
                  <a:moveTo>
                    <a:pt x="0" y="511205"/>
                  </a:moveTo>
                  <a:lnTo>
                    <a:pt x="1090321" y="113"/>
                  </a:lnTo>
                  <a:lnTo>
                    <a:pt x="4290049" y="0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3" name="Gruppo 362"/>
          <p:cNvGrpSpPr/>
          <p:nvPr/>
        </p:nvGrpSpPr>
        <p:grpSpPr>
          <a:xfrm>
            <a:off x="2405021" y="2356204"/>
            <a:ext cx="3914496" cy="3729574"/>
            <a:chOff x="2549037" y="1985190"/>
            <a:chExt cx="3914496" cy="3729574"/>
          </a:xfrm>
        </p:grpSpPr>
        <p:grpSp>
          <p:nvGrpSpPr>
            <p:cNvPr id="364" name="Gruppo 363"/>
            <p:cNvGrpSpPr/>
            <p:nvPr/>
          </p:nvGrpSpPr>
          <p:grpSpPr>
            <a:xfrm rot="19512030">
              <a:off x="5530190" y="2053251"/>
              <a:ext cx="254876" cy="612247"/>
              <a:chOff x="6592887" y="1106150"/>
              <a:chExt cx="374043" cy="898502"/>
            </a:xfrm>
          </p:grpSpPr>
          <p:pic>
            <p:nvPicPr>
              <p:cNvPr id="503" name="Immagine 502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2887" y="1106150"/>
                <a:ext cx="369152" cy="898502"/>
              </a:xfrm>
              <a:prstGeom prst="rect">
                <a:avLst/>
              </a:prstGeom>
            </p:spPr>
          </p:pic>
          <p:sp>
            <p:nvSpPr>
              <p:cNvPr id="504" name="Ovale 503"/>
              <p:cNvSpPr/>
              <p:nvPr/>
            </p:nvSpPr>
            <p:spPr>
              <a:xfrm>
                <a:off x="6775763" y="1339084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5" name="Ovale 504"/>
              <p:cNvSpPr/>
              <p:nvPr/>
            </p:nvSpPr>
            <p:spPr>
              <a:xfrm>
                <a:off x="6811763" y="1421146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6" name="Ovale 505"/>
              <p:cNvSpPr/>
              <p:nvPr/>
            </p:nvSpPr>
            <p:spPr>
              <a:xfrm>
                <a:off x="6770473" y="1431298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7" name="Ovale 506"/>
              <p:cNvSpPr/>
              <p:nvPr/>
            </p:nvSpPr>
            <p:spPr>
              <a:xfrm>
                <a:off x="6667743" y="1264908"/>
                <a:ext cx="299187" cy="29918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65" name="Gruppo 364"/>
            <p:cNvGrpSpPr/>
            <p:nvPr/>
          </p:nvGrpSpPr>
          <p:grpSpPr>
            <a:xfrm>
              <a:off x="5916586" y="2876481"/>
              <a:ext cx="546947" cy="538930"/>
              <a:chOff x="7372199" y="2446712"/>
              <a:chExt cx="782931" cy="782931"/>
            </a:xfrm>
          </p:grpSpPr>
          <p:sp>
            <p:nvSpPr>
              <p:cNvPr id="388" name="Ovale 387"/>
              <p:cNvSpPr/>
              <p:nvPr/>
            </p:nvSpPr>
            <p:spPr>
              <a:xfrm>
                <a:off x="7372199" y="2446712"/>
                <a:ext cx="782931" cy="782931"/>
              </a:xfrm>
              <a:prstGeom prst="ellipse">
                <a:avLst/>
              </a:prstGeom>
              <a:solidFill>
                <a:schemeClr val="bg2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389" name="Gruppo 388"/>
              <p:cNvGrpSpPr/>
              <p:nvPr/>
            </p:nvGrpSpPr>
            <p:grpSpPr>
              <a:xfrm>
                <a:off x="7664395" y="2889082"/>
                <a:ext cx="223838" cy="263525"/>
                <a:chOff x="7400925" y="2978150"/>
                <a:chExt cx="223838" cy="263525"/>
              </a:xfrm>
            </p:grpSpPr>
            <p:sp>
              <p:nvSpPr>
                <p:cNvPr id="475" name="Freeform 111"/>
                <p:cNvSpPr>
                  <a:spLocks/>
                </p:cNvSpPr>
                <p:nvPr/>
              </p:nvSpPr>
              <p:spPr bwMode="auto">
                <a:xfrm>
                  <a:off x="7400925" y="2978150"/>
                  <a:ext cx="223838" cy="263525"/>
                </a:xfrm>
                <a:custGeom>
                  <a:avLst/>
                  <a:gdLst>
                    <a:gd name="T0" fmla="*/ 207 w 281"/>
                    <a:gd name="T1" fmla="*/ 312 h 330"/>
                    <a:gd name="T2" fmla="*/ 186 w 281"/>
                    <a:gd name="T3" fmla="*/ 322 h 330"/>
                    <a:gd name="T4" fmla="*/ 167 w 281"/>
                    <a:gd name="T5" fmla="*/ 330 h 330"/>
                    <a:gd name="T6" fmla="*/ 146 w 281"/>
                    <a:gd name="T7" fmla="*/ 328 h 330"/>
                    <a:gd name="T8" fmla="*/ 128 w 281"/>
                    <a:gd name="T9" fmla="*/ 315 h 330"/>
                    <a:gd name="T10" fmla="*/ 118 w 281"/>
                    <a:gd name="T11" fmla="*/ 297 h 330"/>
                    <a:gd name="T12" fmla="*/ 113 w 281"/>
                    <a:gd name="T13" fmla="*/ 298 h 330"/>
                    <a:gd name="T14" fmla="*/ 102 w 281"/>
                    <a:gd name="T15" fmla="*/ 300 h 330"/>
                    <a:gd name="T16" fmla="*/ 87 w 281"/>
                    <a:gd name="T17" fmla="*/ 288 h 330"/>
                    <a:gd name="T18" fmla="*/ 73 w 281"/>
                    <a:gd name="T19" fmla="*/ 262 h 330"/>
                    <a:gd name="T20" fmla="*/ 64 w 281"/>
                    <a:gd name="T21" fmla="*/ 251 h 330"/>
                    <a:gd name="T22" fmla="*/ 61 w 281"/>
                    <a:gd name="T23" fmla="*/ 250 h 330"/>
                    <a:gd name="T24" fmla="*/ 49 w 281"/>
                    <a:gd name="T25" fmla="*/ 241 h 330"/>
                    <a:gd name="T26" fmla="*/ 30 w 281"/>
                    <a:gd name="T27" fmla="*/ 222 h 330"/>
                    <a:gd name="T28" fmla="*/ 17 w 281"/>
                    <a:gd name="T29" fmla="*/ 187 h 330"/>
                    <a:gd name="T30" fmla="*/ 3 w 281"/>
                    <a:gd name="T31" fmla="*/ 145 h 330"/>
                    <a:gd name="T32" fmla="*/ 0 w 281"/>
                    <a:gd name="T33" fmla="*/ 108 h 330"/>
                    <a:gd name="T34" fmla="*/ 4 w 281"/>
                    <a:gd name="T35" fmla="*/ 84 h 330"/>
                    <a:gd name="T36" fmla="*/ 15 w 281"/>
                    <a:gd name="T37" fmla="*/ 61 h 330"/>
                    <a:gd name="T38" fmla="*/ 30 w 281"/>
                    <a:gd name="T39" fmla="*/ 41 h 330"/>
                    <a:gd name="T40" fmla="*/ 43 w 281"/>
                    <a:gd name="T41" fmla="*/ 27 h 330"/>
                    <a:gd name="T42" fmla="*/ 54 w 281"/>
                    <a:gd name="T43" fmla="*/ 21 h 330"/>
                    <a:gd name="T44" fmla="*/ 65 w 281"/>
                    <a:gd name="T45" fmla="*/ 16 h 330"/>
                    <a:gd name="T46" fmla="*/ 77 w 281"/>
                    <a:gd name="T47" fmla="*/ 12 h 330"/>
                    <a:gd name="T48" fmla="*/ 92 w 281"/>
                    <a:gd name="T49" fmla="*/ 8 h 330"/>
                    <a:gd name="T50" fmla="*/ 109 w 281"/>
                    <a:gd name="T51" fmla="*/ 2 h 330"/>
                    <a:gd name="T52" fmla="*/ 124 w 281"/>
                    <a:gd name="T53" fmla="*/ 0 h 330"/>
                    <a:gd name="T54" fmla="*/ 138 w 281"/>
                    <a:gd name="T55" fmla="*/ 2 h 330"/>
                    <a:gd name="T56" fmla="*/ 148 w 281"/>
                    <a:gd name="T57" fmla="*/ 9 h 330"/>
                    <a:gd name="T58" fmla="*/ 159 w 281"/>
                    <a:gd name="T59" fmla="*/ 15 h 330"/>
                    <a:gd name="T60" fmla="*/ 169 w 281"/>
                    <a:gd name="T61" fmla="*/ 19 h 330"/>
                    <a:gd name="T62" fmla="*/ 178 w 281"/>
                    <a:gd name="T63" fmla="*/ 24 h 330"/>
                    <a:gd name="T64" fmla="*/ 194 w 281"/>
                    <a:gd name="T65" fmla="*/ 34 h 330"/>
                    <a:gd name="T66" fmla="*/ 217 w 281"/>
                    <a:gd name="T67" fmla="*/ 61 h 330"/>
                    <a:gd name="T68" fmla="*/ 239 w 281"/>
                    <a:gd name="T69" fmla="*/ 92 h 330"/>
                    <a:gd name="T70" fmla="*/ 255 w 281"/>
                    <a:gd name="T71" fmla="*/ 116 h 330"/>
                    <a:gd name="T72" fmla="*/ 267 w 281"/>
                    <a:gd name="T73" fmla="*/ 141 h 330"/>
                    <a:gd name="T74" fmla="*/ 276 w 281"/>
                    <a:gd name="T75" fmla="*/ 183 h 330"/>
                    <a:gd name="T76" fmla="*/ 281 w 281"/>
                    <a:gd name="T77" fmla="*/ 218 h 330"/>
                    <a:gd name="T78" fmla="*/ 277 w 281"/>
                    <a:gd name="T79" fmla="*/ 248 h 330"/>
                    <a:gd name="T80" fmla="*/ 262 w 281"/>
                    <a:gd name="T81" fmla="*/ 266 h 330"/>
                    <a:gd name="T82" fmla="*/ 251 w 281"/>
                    <a:gd name="T83" fmla="*/ 271 h 330"/>
                    <a:gd name="T84" fmla="*/ 238 w 281"/>
                    <a:gd name="T85" fmla="*/ 265 h 330"/>
                    <a:gd name="T86" fmla="*/ 230 w 281"/>
                    <a:gd name="T87" fmla="*/ 270 h 330"/>
                    <a:gd name="T88" fmla="*/ 232 w 281"/>
                    <a:gd name="T89" fmla="*/ 281 h 330"/>
                    <a:gd name="T90" fmla="*/ 227 w 281"/>
                    <a:gd name="T91" fmla="*/ 284 h 330"/>
                    <a:gd name="T92" fmla="*/ 227 w 281"/>
                    <a:gd name="T93" fmla="*/ 290 h 330"/>
                    <a:gd name="T94" fmla="*/ 227 w 281"/>
                    <a:gd name="T95" fmla="*/ 298 h 330"/>
                    <a:gd name="T96" fmla="*/ 223 w 281"/>
                    <a:gd name="T97" fmla="*/ 303 h 330"/>
                    <a:gd name="T98" fmla="*/ 220 w 281"/>
                    <a:gd name="T99" fmla="*/ 30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1" h="330">
                      <a:moveTo>
                        <a:pt x="216" y="307"/>
                      </a:moveTo>
                      <a:lnTo>
                        <a:pt x="207" y="312"/>
                      </a:lnTo>
                      <a:lnTo>
                        <a:pt x="197" y="318"/>
                      </a:lnTo>
                      <a:lnTo>
                        <a:pt x="186" y="322"/>
                      </a:lnTo>
                      <a:lnTo>
                        <a:pt x="177" y="327"/>
                      </a:lnTo>
                      <a:lnTo>
                        <a:pt x="167" y="330"/>
                      </a:lnTo>
                      <a:lnTo>
                        <a:pt x="156" y="330"/>
                      </a:lnTo>
                      <a:lnTo>
                        <a:pt x="146" y="328"/>
                      </a:lnTo>
                      <a:lnTo>
                        <a:pt x="137" y="323"/>
                      </a:lnTo>
                      <a:lnTo>
                        <a:pt x="128" y="315"/>
                      </a:lnTo>
                      <a:lnTo>
                        <a:pt x="122" y="305"/>
                      </a:lnTo>
                      <a:lnTo>
                        <a:pt x="118" y="297"/>
                      </a:lnTo>
                      <a:lnTo>
                        <a:pt x="116" y="294"/>
                      </a:lnTo>
                      <a:lnTo>
                        <a:pt x="113" y="298"/>
                      </a:lnTo>
                      <a:lnTo>
                        <a:pt x="108" y="300"/>
                      </a:lnTo>
                      <a:lnTo>
                        <a:pt x="102" y="300"/>
                      </a:lnTo>
                      <a:lnTo>
                        <a:pt x="98" y="298"/>
                      </a:lnTo>
                      <a:lnTo>
                        <a:pt x="87" y="288"/>
                      </a:lnTo>
                      <a:lnTo>
                        <a:pt x="80" y="276"/>
                      </a:lnTo>
                      <a:lnTo>
                        <a:pt x="73" y="262"/>
                      </a:lnTo>
                      <a:lnTo>
                        <a:pt x="65" y="251"/>
                      </a:lnTo>
                      <a:lnTo>
                        <a:pt x="64" y="251"/>
                      </a:lnTo>
                      <a:lnTo>
                        <a:pt x="63" y="250"/>
                      </a:lnTo>
                      <a:lnTo>
                        <a:pt x="61" y="250"/>
                      </a:lnTo>
                      <a:lnTo>
                        <a:pt x="58" y="248"/>
                      </a:lnTo>
                      <a:lnTo>
                        <a:pt x="49" y="241"/>
                      </a:lnTo>
                      <a:lnTo>
                        <a:pt x="39" y="232"/>
                      </a:lnTo>
                      <a:lnTo>
                        <a:pt x="30" y="222"/>
                      </a:lnTo>
                      <a:lnTo>
                        <a:pt x="25" y="210"/>
                      </a:lnTo>
                      <a:lnTo>
                        <a:pt x="17" y="187"/>
                      </a:lnTo>
                      <a:lnTo>
                        <a:pt x="10" y="167"/>
                      </a:lnTo>
                      <a:lnTo>
                        <a:pt x="3" y="145"/>
                      </a:lnTo>
                      <a:lnTo>
                        <a:pt x="0" y="121"/>
                      </a:lnTo>
                      <a:lnTo>
                        <a:pt x="0" y="108"/>
                      </a:lnTo>
                      <a:lnTo>
                        <a:pt x="1" y="95"/>
                      </a:lnTo>
                      <a:lnTo>
                        <a:pt x="4" y="84"/>
                      </a:lnTo>
                      <a:lnTo>
                        <a:pt x="9" y="72"/>
                      </a:lnTo>
                      <a:lnTo>
                        <a:pt x="15" y="61"/>
                      </a:lnTo>
                      <a:lnTo>
                        <a:pt x="22" y="50"/>
                      </a:lnTo>
                      <a:lnTo>
                        <a:pt x="30" y="41"/>
                      </a:lnTo>
                      <a:lnTo>
                        <a:pt x="39" y="32"/>
                      </a:lnTo>
                      <a:lnTo>
                        <a:pt x="43" y="27"/>
                      </a:lnTo>
                      <a:lnTo>
                        <a:pt x="49" y="24"/>
                      </a:lnTo>
                      <a:lnTo>
                        <a:pt x="54" y="21"/>
                      </a:lnTo>
                      <a:lnTo>
                        <a:pt x="60" y="18"/>
                      </a:lnTo>
                      <a:lnTo>
                        <a:pt x="65" y="16"/>
                      </a:lnTo>
                      <a:lnTo>
                        <a:pt x="71" y="13"/>
                      </a:lnTo>
                      <a:lnTo>
                        <a:pt x="77" y="12"/>
                      </a:lnTo>
                      <a:lnTo>
                        <a:pt x="84" y="10"/>
                      </a:lnTo>
                      <a:lnTo>
                        <a:pt x="92" y="8"/>
                      </a:lnTo>
                      <a:lnTo>
                        <a:pt x="101" y="5"/>
                      </a:lnTo>
                      <a:lnTo>
                        <a:pt x="109" y="2"/>
                      </a:lnTo>
                      <a:lnTo>
                        <a:pt x="116" y="1"/>
                      </a:lnTo>
                      <a:lnTo>
                        <a:pt x="124" y="0"/>
                      </a:lnTo>
                      <a:lnTo>
                        <a:pt x="131" y="0"/>
                      </a:lnTo>
                      <a:lnTo>
                        <a:pt x="138" y="2"/>
                      </a:lnTo>
                      <a:lnTo>
                        <a:pt x="145" y="6"/>
                      </a:lnTo>
                      <a:lnTo>
                        <a:pt x="148" y="9"/>
                      </a:lnTo>
                      <a:lnTo>
                        <a:pt x="153" y="12"/>
                      </a:lnTo>
                      <a:lnTo>
                        <a:pt x="159" y="15"/>
                      </a:lnTo>
                      <a:lnTo>
                        <a:pt x="163" y="17"/>
                      </a:lnTo>
                      <a:lnTo>
                        <a:pt x="169" y="19"/>
                      </a:lnTo>
                      <a:lnTo>
                        <a:pt x="174" y="21"/>
                      </a:lnTo>
                      <a:lnTo>
                        <a:pt x="178" y="24"/>
                      </a:lnTo>
                      <a:lnTo>
                        <a:pt x="183" y="26"/>
                      </a:lnTo>
                      <a:lnTo>
                        <a:pt x="194" y="34"/>
                      </a:lnTo>
                      <a:lnTo>
                        <a:pt x="206" y="47"/>
                      </a:lnTo>
                      <a:lnTo>
                        <a:pt x="217" y="61"/>
                      </a:lnTo>
                      <a:lnTo>
                        <a:pt x="229" y="77"/>
                      </a:lnTo>
                      <a:lnTo>
                        <a:pt x="239" y="92"/>
                      </a:lnTo>
                      <a:lnTo>
                        <a:pt x="249" y="106"/>
                      </a:lnTo>
                      <a:lnTo>
                        <a:pt x="255" y="116"/>
                      </a:lnTo>
                      <a:lnTo>
                        <a:pt x="259" y="122"/>
                      </a:lnTo>
                      <a:lnTo>
                        <a:pt x="267" y="141"/>
                      </a:lnTo>
                      <a:lnTo>
                        <a:pt x="273" y="162"/>
                      </a:lnTo>
                      <a:lnTo>
                        <a:pt x="276" y="183"/>
                      </a:lnTo>
                      <a:lnTo>
                        <a:pt x="280" y="203"/>
                      </a:lnTo>
                      <a:lnTo>
                        <a:pt x="281" y="218"/>
                      </a:lnTo>
                      <a:lnTo>
                        <a:pt x="281" y="233"/>
                      </a:lnTo>
                      <a:lnTo>
                        <a:pt x="277" y="248"/>
                      </a:lnTo>
                      <a:lnTo>
                        <a:pt x="268" y="260"/>
                      </a:lnTo>
                      <a:lnTo>
                        <a:pt x="262" y="266"/>
                      </a:lnTo>
                      <a:lnTo>
                        <a:pt x="257" y="269"/>
                      </a:lnTo>
                      <a:lnTo>
                        <a:pt x="251" y="271"/>
                      </a:lnTo>
                      <a:lnTo>
                        <a:pt x="246" y="269"/>
                      </a:lnTo>
                      <a:lnTo>
                        <a:pt x="238" y="265"/>
                      </a:lnTo>
                      <a:lnTo>
                        <a:pt x="232" y="266"/>
                      </a:lnTo>
                      <a:lnTo>
                        <a:pt x="230" y="270"/>
                      </a:lnTo>
                      <a:lnTo>
                        <a:pt x="232" y="278"/>
                      </a:lnTo>
                      <a:lnTo>
                        <a:pt x="232" y="281"/>
                      </a:lnTo>
                      <a:lnTo>
                        <a:pt x="229" y="282"/>
                      </a:lnTo>
                      <a:lnTo>
                        <a:pt x="227" y="284"/>
                      </a:lnTo>
                      <a:lnTo>
                        <a:pt x="225" y="286"/>
                      </a:lnTo>
                      <a:lnTo>
                        <a:pt x="227" y="290"/>
                      </a:lnTo>
                      <a:lnTo>
                        <a:pt x="227" y="293"/>
                      </a:lnTo>
                      <a:lnTo>
                        <a:pt x="227" y="298"/>
                      </a:lnTo>
                      <a:lnTo>
                        <a:pt x="225" y="301"/>
                      </a:lnTo>
                      <a:lnTo>
                        <a:pt x="223" y="303"/>
                      </a:lnTo>
                      <a:lnTo>
                        <a:pt x="222" y="304"/>
                      </a:lnTo>
                      <a:lnTo>
                        <a:pt x="220" y="306"/>
                      </a:lnTo>
                      <a:lnTo>
                        <a:pt x="216" y="307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6" name="Freeform 113"/>
                <p:cNvSpPr>
                  <a:spLocks/>
                </p:cNvSpPr>
                <p:nvPr/>
              </p:nvSpPr>
              <p:spPr bwMode="auto">
                <a:xfrm>
                  <a:off x="7480300" y="3009900"/>
                  <a:ext cx="46038" cy="31750"/>
                </a:xfrm>
                <a:custGeom>
                  <a:avLst/>
                  <a:gdLst>
                    <a:gd name="T0" fmla="*/ 54 w 57"/>
                    <a:gd name="T1" fmla="*/ 21 h 39"/>
                    <a:gd name="T2" fmla="*/ 52 w 57"/>
                    <a:gd name="T3" fmla="*/ 14 h 39"/>
                    <a:gd name="T4" fmla="*/ 47 w 57"/>
                    <a:gd name="T5" fmla="*/ 8 h 39"/>
                    <a:gd name="T6" fmla="*/ 40 w 57"/>
                    <a:gd name="T7" fmla="*/ 5 h 39"/>
                    <a:gd name="T8" fmla="*/ 33 w 57"/>
                    <a:gd name="T9" fmla="*/ 2 h 39"/>
                    <a:gd name="T10" fmla="*/ 24 w 57"/>
                    <a:gd name="T11" fmla="*/ 0 h 39"/>
                    <a:gd name="T12" fmla="*/ 15 w 57"/>
                    <a:gd name="T13" fmla="*/ 2 h 39"/>
                    <a:gd name="T14" fmla="*/ 7 w 57"/>
                    <a:gd name="T15" fmla="*/ 7 h 39"/>
                    <a:gd name="T16" fmla="*/ 1 w 57"/>
                    <a:gd name="T17" fmla="*/ 14 h 39"/>
                    <a:gd name="T18" fmla="*/ 0 w 57"/>
                    <a:gd name="T19" fmla="*/ 18 h 39"/>
                    <a:gd name="T20" fmla="*/ 2 w 57"/>
                    <a:gd name="T21" fmla="*/ 24 h 39"/>
                    <a:gd name="T22" fmla="*/ 6 w 57"/>
                    <a:gd name="T23" fmla="*/ 29 h 39"/>
                    <a:gd name="T24" fmla="*/ 11 w 57"/>
                    <a:gd name="T25" fmla="*/ 30 h 39"/>
                    <a:gd name="T26" fmla="*/ 15 w 57"/>
                    <a:gd name="T27" fmla="*/ 29 h 39"/>
                    <a:gd name="T28" fmla="*/ 18 w 57"/>
                    <a:gd name="T29" fmla="*/ 28 h 39"/>
                    <a:gd name="T30" fmla="*/ 22 w 57"/>
                    <a:gd name="T31" fmla="*/ 26 h 39"/>
                    <a:gd name="T32" fmla="*/ 25 w 57"/>
                    <a:gd name="T33" fmla="*/ 26 h 39"/>
                    <a:gd name="T34" fmla="*/ 30 w 57"/>
                    <a:gd name="T35" fmla="*/ 29 h 39"/>
                    <a:gd name="T36" fmla="*/ 32 w 57"/>
                    <a:gd name="T37" fmla="*/ 33 h 39"/>
                    <a:gd name="T38" fmla="*/ 34 w 57"/>
                    <a:gd name="T39" fmla="*/ 37 h 39"/>
                    <a:gd name="T40" fmla="*/ 38 w 57"/>
                    <a:gd name="T41" fmla="*/ 39 h 39"/>
                    <a:gd name="T42" fmla="*/ 44 w 57"/>
                    <a:gd name="T43" fmla="*/ 39 h 39"/>
                    <a:gd name="T44" fmla="*/ 49 w 57"/>
                    <a:gd name="T45" fmla="*/ 37 h 39"/>
                    <a:gd name="T46" fmla="*/ 54 w 57"/>
                    <a:gd name="T47" fmla="*/ 33 h 39"/>
                    <a:gd name="T48" fmla="*/ 57 w 57"/>
                    <a:gd name="T49" fmla="*/ 29 h 39"/>
                    <a:gd name="T50" fmla="*/ 57 w 57"/>
                    <a:gd name="T51" fmla="*/ 28 h 39"/>
                    <a:gd name="T52" fmla="*/ 56 w 57"/>
                    <a:gd name="T53" fmla="*/ 25 h 39"/>
                    <a:gd name="T54" fmla="*/ 54 w 57"/>
                    <a:gd name="T55" fmla="*/ 23 h 39"/>
                    <a:gd name="T56" fmla="*/ 54 w 57"/>
                    <a:gd name="T57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7" h="39">
                      <a:moveTo>
                        <a:pt x="54" y="21"/>
                      </a:moveTo>
                      <a:lnTo>
                        <a:pt x="52" y="14"/>
                      </a:lnTo>
                      <a:lnTo>
                        <a:pt x="47" y="8"/>
                      </a:lnTo>
                      <a:lnTo>
                        <a:pt x="40" y="5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1" y="14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29"/>
                      </a:lnTo>
                      <a:lnTo>
                        <a:pt x="11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30" y="29"/>
                      </a:lnTo>
                      <a:lnTo>
                        <a:pt x="32" y="33"/>
                      </a:lnTo>
                      <a:lnTo>
                        <a:pt x="34" y="37"/>
                      </a:lnTo>
                      <a:lnTo>
                        <a:pt x="38" y="39"/>
                      </a:lnTo>
                      <a:lnTo>
                        <a:pt x="44" y="39"/>
                      </a:lnTo>
                      <a:lnTo>
                        <a:pt x="49" y="37"/>
                      </a:lnTo>
                      <a:lnTo>
                        <a:pt x="54" y="33"/>
                      </a:lnTo>
                      <a:lnTo>
                        <a:pt x="57" y="29"/>
                      </a:lnTo>
                      <a:lnTo>
                        <a:pt x="57" y="28"/>
                      </a:lnTo>
                      <a:lnTo>
                        <a:pt x="56" y="25"/>
                      </a:lnTo>
                      <a:lnTo>
                        <a:pt x="54" y="23"/>
                      </a:lnTo>
                      <a:lnTo>
                        <a:pt x="54" y="21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7" name="Freeform 114"/>
                <p:cNvSpPr>
                  <a:spLocks/>
                </p:cNvSpPr>
                <p:nvPr/>
              </p:nvSpPr>
              <p:spPr bwMode="auto">
                <a:xfrm>
                  <a:off x="7485063" y="3014663"/>
                  <a:ext cx="36513" cy="22225"/>
                </a:xfrm>
                <a:custGeom>
                  <a:avLst/>
                  <a:gdLst>
                    <a:gd name="T0" fmla="*/ 3 w 47"/>
                    <a:gd name="T1" fmla="*/ 17 h 26"/>
                    <a:gd name="T2" fmla="*/ 5 w 47"/>
                    <a:gd name="T3" fmla="*/ 13 h 26"/>
                    <a:gd name="T4" fmla="*/ 5 w 47"/>
                    <a:gd name="T5" fmla="*/ 7 h 26"/>
                    <a:gd name="T6" fmla="*/ 8 w 47"/>
                    <a:gd name="T7" fmla="*/ 7 h 26"/>
                    <a:gd name="T8" fmla="*/ 8 w 47"/>
                    <a:gd name="T9" fmla="*/ 5 h 26"/>
                    <a:gd name="T10" fmla="*/ 9 w 47"/>
                    <a:gd name="T11" fmla="*/ 9 h 26"/>
                    <a:gd name="T12" fmla="*/ 11 w 47"/>
                    <a:gd name="T13" fmla="*/ 15 h 26"/>
                    <a:gd name="T14" fmla="*/ 16 w 47"/>
                    <a:gd name="T15" fmla="*/ 15 h 26"/>
                    <a:gd name="T16" fmla="*/ 21 w 47"/>
                    <a:gd name="T17" fmla="*/ 4 h 26"/>
                    <a:gd name="T18" fmla="*/ 23 w 47"/>
                    <a:gd name="T19" fmla="*/ 4 h 26"/>
                    <a:gd name="T20" fmla="*/ 20 w 47"/>
                    <a:gd name="T21" fmla="*/ 15 h 26"/>
                    <a:gd name="T22" fmla="*/ 31 w 47"/>
                    <a:gd name="T23" fmla="*/ 18 h 26"/>
                    <a:gd name="T24" fmla="*/ 39 w 47"/>
                    <a:gd name="T25" fmla="*/ 12 h 26"/>
                    <a:gd name="T26" fmla="*/ 35 w 47"/>
                    <a:gd name="T27" fmla="*/ 16 h 26"/>
                    <a:gd name="T28" fmla="*/ 32 w 47"/>
                    <a:gd name="T29" fmla="*/ 23 h 26"/>
                    <a:gd name="T30" fmla="*/ 32 w 47"/>
                    <a:gd name="T31" fmla="*/ 24 h 26"/>
                    <a:gd name="T32" fmla="*/ 33 w 47"/>
                    <a:gd name="T33" fmla="*/ 25 h 26"/>
                    <a:gd name="T34" fmla="*/ 34 w 47"/>
                    <a:gd name="T35" fmla="*/ 25 h 26"/>
                    <a:gd name="T36" fmla="*/ 42 w 47"/>
                    <a:gd name="T37" fmla="*/ 24 h 26"/>
                    <a:gd name="T38" fmla="*/ 47 w 47"/>
                    <a:gd name="T39" fmla="*/ 18 h 26"/>
                    <a:gd name="T40" fmla="*/ 47 w 47"/>
                    <a:gd name="T41" fmla="*/ 17 h 26"/>
                    <a:gd name="T42" fmla="*/ 46 w 47"/>
                    <a:gd name="T43" fmla="*/ 17 h 26"/>
                    <a:gd name="T44" fmla="*/ 43 w 47"/>
                    <a:gd name="T45" fmla="*/ 18 h 26"/>
                    <a:gd name="T46" fmla="*/ 38 w 47"/>
                    <a:gd name="T47" fmla="*/ 22 h 26"/>
                    <a:gd name="T48" fmla="*/ 40 w 47"/>
                    <a:gd name="T49" fmla="*/ 19 h 26"/>
                    <a:gd name="T50" fmla="*/ 43 w 47"/>
                    <a:gd name="T51" fmla="*/ 13 h 26"/>
                    <a:gd name="T52" fmla="*/ 41 w 47"/>
                    <a:gd name="T53" fmla="*/ 8 h 26"/>
                    <a:gd name="T54" fmla="*/ 41 w 47"/>
                    <a:gd name="T55" fmla="*/ 8 h 26"/>
                    <a:gd name="T56" fmla="*/ 38 w 47"/>
                    <a:gd name="T57" fmla="*/ 8 h 26"/>
                    <a:gd name="T58" fmla="*/ 35 w 47"/>
                    <a:gd name="T59" fmla="*/ 8 h 26"/>
                    <a:gd name="T60" fmla="*/ 27 w 47"/>
                    <a:gd name="T61" fmla="*/ 13 h 26"/>
                    <a:gd name="T62" fmla="*/ 24 w 47"/>
                    <a:gd name="T63" fmla="*/ 10 h 26"/>
                    <a:gd name="T64" fmla="*/ 25 w 47"/>
                    <a:gd name="T65" fmla="*/ 3 h 26"/>
                    <a:gd name="T66" fmla="*/ 25 w 47"/>
                    <a:gd name="T67" fmla="*/ 3 h 26"/>
                    <a:gd name="T68" fmla="*/ 24 w 47"/>
                    <a:gd name="T69" fmla="*/ 1 h 26"/>
                    <a:gd name="T70" fmla="*/ 24 w 47"/>
                    <a:gd name="T71" fmla="*/ 1 h 26"/>
                    <a:gd name="T72" fmla="*/ 24 w 47"/>
                    <a:gd name="T73" fmla="*/ 0 h 26"/>
                    <a:gd name="T74" fmla="*/ 21 w 47"/>
                    <a:gd name="T75" fmla="*/ 0 h 26"/>
                    <a:gd name="T76" fmla="*/ 21 w 47"/>
                    <a:gd name="T77" fmla="*/ 0 h 26"/>
                    <a:gd name="T78" fmla="*/ 20 w 47"/>
                    <a:gd name="T79" fmla="*/ 0 h 26"/>
                    <a:gd name="T80" fmla="*/ 19 w 47"/>
                    <a:gd name="T81" fmla="*/ 1 h 26"/>
                    <a:gd name="T82" fmla="*/ 17 w 47"/>
                    <a:gd name="T83" fmla="*/ 2 h 26"/>
                    <a:gd name="T84" fmla="*/ 16 w 47"/>
                    <a:gd name="T85" fmla="*/ 8 h 26"/>
                    <a:gd name="T86" fmla="*/ 12 w 47"/>
                    <a:gd name="T87" fmla="*/ 8 h 26"/>
                    <a:gd name="T88" fmla="*/ 10 w 47"/>
                    <a:gd name="T89" fmla="*/ 3 h 26"/>
                    <a:gd name="T90" fmla="*/ 8 w 47"/>
                    <a:gd name="T91" fmla="*/ 1 h 26"/>
                    <a:gd name="T92" fmla="*/ 5 w 47"/>
                    <a:gd name="T93" fmla="*/ 2 h 26"/>
                    <a:gd name="T94" fmla="*/ 0 w 47"/>
                    <a:gd name="T95" fmla="*/ 11 h 26"/>
                    <a:gd name="T96" fmla="*/ 0 w 47"/>
                    <a:gd name="T9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" h="26">
                      <a:moveTo>
                        <a:pt x="1" y="17"/>
                      </a:move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8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23" y="17"/>
                      </a:lnTo>
                      <a:lnTo>
                        <a:pt x="27" y="18"/>
                      </a:lnTo>
                      <a:lnTo>
                        <a:pt x="31" y="18"/>
                      </a:lnTo>
                      <a:lnTo>
                        <a:pt x="35" y="15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4" y="18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4" y="25"/>
                      </a:lnTo>
                      <a:lnTo>
                        <a:pt x="35" y="26"/>
                      </a:lnTo>
                      <a:lnTo>
                        <a:pt x="39" y="26"/>
                      </a:lnTo>
                      <a:lnTo>
                        <a:pt x="42" y="24"/>
                      </a:lnTo>
                      <a:lnTo>
                        <a:pt x="44" y="22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8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9" y="20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2" y="16"/>
                      </a:ln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2" y="9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5" y="8"/>
                      </a:lnTo>
                      <a:lnTo>
                        <a:pt x="33" y="10"/>
                      </a:lnTo>
                      <a:lnTo>
                        <a:pt x="29" y="12"/>
                      </a:lnTo>
                      <a:lnTo>
                        <a:pt x="27" y="13"/>
                      </a:lnTo>
                      <a:lnTo>
                        <a:pt x="24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7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8" name="Freeform 115"/>
                <p:cNvSpPr>
                  <a:spLocks/>
                </p:cNvSpPr>
                <p:nvPr/>
              </p:nvSpPr>
              <p:spPr bwMode="auto">
                <a:xfrm>
                  <a:off x="7483475" y="3068638"/>
                  <a:ext cx="61913" cy="65088"/>
                </a:xfrm>
                <a:custGeom>
                  <a:avLst/>
                  <a:gdLst>
                    <a:gd name="T0" fmla="*/ 64 w 80"/>
                    <a:gd name="T1" fmla="*/ 65 h 82"/>
                    <a:gd name="T2" fmla="*/ 58 w 80"/>
                    <a:gd name="T3" fmla="*/ 71 h 82"/>
                    <a:gd name="T4" fmla="*/ 51 w 80"/>
                    <a:gd name="T5" fmla="*/ 75 h 82"/>
                    <a:gd name="T6" fmla="*/ 44 w 80"/>
                    <a:gd name="T7" fmla="*/ 79 h 82"/>
                    <a:gd name="T8" fmla="*/ 36 w 80"/>
                    <a:gd name="T9" fmla="*/ 81 h 82"/>
                    <a:gd name="T10" fmla="*/ 30 w 80"/>
                    <a:gd name="T11" fmla="*/ 82 h 82"/>
                    <a:gd name="T12" fmla="*/ 23 w 80"/>
                    <a:gd name="T13" fmla="*/ 81 h 82"/>
                    <a:gd name="T14" fmla="*/ 17 w 80"/>
                    <a:gd name="T15" fmla="*/ 80 h 82"/>
                    <a:gd name="T16" fmla="*/ 12 w 80"/>
                    <a:gd name="T17" fmla="*/ 75 h 82"/>
                    <a:gd name="T18" fmla="*/ 9 w 80"/>
                    <a:gd name="T19" fmla="*/ 70 h 82"/>
                    <a:gd name="T20" fmla="*/ 7 w 80"/>
                    <a:gd name="T21" fmla="*/ 65 h 82"/>
                    <a:gd name="T22" fmla="*/ 7 w 80"/>
                    <a:gd name="T23" fmla="*/ 59 h 82"/>
                    <a:gd name="T24" fmla="*/ 6 w 80"/>
                    <a:gd name="T25" fmla="*/ 53 h 82"/>
                    <a:gd name="T26" fmla="*/ 6 w 80"/>
                    <a:gd name="T27" fmla="*/ 52 h 82"/>
                    <a:gd name="T28" fmla="*/ 5 w 80"/>
                    <a:gd name="T29" fmla="*/ 50 h 82"/>
                    <a:gd name="T30" fmla="*/ 4 w 80"/>
                    <a:gd name="T31" fmla="*/ 49 h 82"/>
                    <a:gd name="T32" fmla="*/ 3 w 80"/>
                    <a:gd name="T33" fmla="*/ 48 h 82"/>
                    <a:gd name="T34" fmla="*/ 1 w 80"/>
                    <a:gd name="T35" fmla="*/ 41 h 82"/>
                    <a:gd name="T36" fmla="*/ 0 w 80"/>
                    <a:gd name="T37" fmla="*/ 34 h 82"/>
                    <a:gd name="T38" fmla="*/ 1 w 80"/>
                    <a:gd name="T39" fmla="*/ 28 h 82"/>
                    <a:gd name="T40" fmla="*/ 4 w 80"/>
                    <a:gd name="T41" fmla="*/ 21 h 82"/>
                    <a:gd name="T42" fmla="*/ 9 w 80"/>
                    <a:gd name="T43" fmla="*/ 13 h 82"/>
                    <a:gd name="T44" fmla="*/ 16 w 80"/>
                    <a:gd name="T45" fmla="*/ 6 h 82"/>
                    <a:gd name="T46" fmla="*/ 24 w 80"/>
                    <a:gd name="T47" fmla="*/ 2 h 82"/>
                    <a:gd name="T48" fmla="*/ 35 w 80"/>
                    <a:gd name="T49" fmla="*/ 0 h 82"/>
                    <a:gd name="T50" fmla="*/ 42 w 80"/>
                    <a:gd name="T51" fmla="*/ 0 h 82"/>
                    <a:gd name="T52" fmla="*/ 49 w 80"/>
                    <a:gd name="T53" fmla="*/ 2 h 82"/>
                    <a:gd name="T54" fmla="*/ 54 w 80"/>
                    <a:gd name="T55" fmla="*/ 4 h 82"/>
                    <a:gd name="T56" fmla="*/ 61 w 80"/>
                    <a:gd name="T57" fmla="*/ 7 h 82"/>
                    <a:gd name="T58" fmla="*/ 68 w 80"/>
                    <a:gd name="T59" fmla="*/ 12 h 82"/>
                    <a:gd name="T60" fmla="*/ 73 w 80"/>
                    <a:gd name="T61" fmla="*/ 18 h 82"/>
                    <a:gd name="T62" fmla="*/ 76 w 80"/>
                    <a:gd name="T63" fmla="*/ 25 h 82"/>
                    <a:gd name="T64" fmla="*/ 79 w 80"/>
                    <a:gd name="T65" fmla="*/ 33 h 82"/>
                    <a:gd name="T66" fmla="*/ 80 w 80"/>
                    <a:gd name="T67" fmla="*/ 38 h 82"/>
                    <a:gd name="T68" fmla="*/ 79 w 80"/>
                    <a:gd name="T69" fmla="*/ 45 h 82"/>
                    <a:gd name="T70" fmla="*/ 75 w 80"/>
                    <a:gd name="T71" fmla="*/ 51 h 82"/>
                    <a:gd name="T72" fmla="*/ 72 w 80"/>
                    <a:gd name="T73" fmla="*/ 57 h 82"/>
                    <a:gd name="T74" fmla="*/ 70 w 80"/>
                    <a:gd name="T75" fmla="*/ 59 h 82"/>
                    <a:gd name="T76" fmla="*/ 68 w 80"/>
                    <a:gd name="T77" fmla="*/ 60 h 82"/>
                    <a:gd name="T78" fmla="*/ 66 w 80"/>
                    <a:gd name="T79" fmla="*/ 63 h 82"/>
                    <a:gd name="T80" fmla="*/ 64 w 80"/>
                    <a:gd name="T81" fmla="*/ 65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0" h="82">
                      <a:moveTo>
                        <a:pt x="64" y="65"/>
                      </a:moveTo>
                      <a:lnTo>
                        <a:pt x="58" y="71"/>
                      </a:lnTo>
                      <a:lnTo>
                        <a:pt x="51" y="75"/>
                      </a:lnTo>
                      <a:lnTo>
                        <a:pt x="44" y="79"/>
                      </a:lnTo>
                      <a:lnTo>
                        <a:pt x="36" y="81"/>
                      </a:lnTo>
                      <a:lnTo>
                        <a:pt x="30" y="82"/>
                      </a:lnTo>
                      <a:lnTo>
                        <a:pt x="23" y="81"/>
                      </a:lnTo>
                      <a:lnTo>
                        <a:pt x="17" y="80"/>
                      </a:lnTo>
                      <a:lnTo>
                        <a:pt x="12" y="75"/>
                      </a:lnTo>
                      <a:lnTo>
                        <a:pt x="9" y="70"/>
                      </a:lnTo>
                      <a:lnTo>
                        <a:pt x="7" y="65"/>
                      </a:lnTo>
                      <a:lnTo>
                        <a:pt x="7" y="59"/>
                      </a:lnTo>
                      <a:lnTo>
                        <a:pt x="6" y="53"/>
                      </a:lnTo>
                      <a:lnTo>
                        <a:pt x="6" y="52"/>
                      </a:lnTo>
                      <a:lnTo>
                        <a:pt x="5" y="50"/>
                      </a:lnTo>
                      <a:lnTo>
                        <a:pt x="4" y="49"/>
                      </a:lnTo>
                      <a:lnTo>
                        <a:pt x="3" y="4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4" y="21"/>
                      </a:lnTo>
                      <a:lnTo>
                        <a:pt x="9" y="13"/>
                      </a:lnTo>
                      <a:lnTo>
                        <a:pt x="16" y="6"/>
                      </a:lnTo>
                      <a:lnTo>
                        <a:pt x="24" y="2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2"/>
                      </a:lnTo>
                      <a:lnTo>
                        <a:pt x="54" y="4"/>
                      </a:lnTo>
                      <a:lnTo>
                        <a:pt x="61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6" y="25"/>
                      </a:lnTo>
                      <a:lnTo>
                        <a:pt x="79" y="33"/>
                      </a:lnTo>
                      <a:lnTo>
                        <a:pt x="80" y="38"/>
                      </a:lnTo>
                      <a:lnTo>
                        <a:pt x="79" y="45"/>
                      </a:lnTo>
                      <a:lnTo>
                        <a:pt x="75" y="51"/>
                      </a:lnTo>
                      <a:lnTo>
                        <a:pt x="72" y="57"/>
                      </a:lnTo>
                      <a:lnTo>
                        <a:pt x="70" y="59"/>
                      </a:lnTo>
                      <a:lnTo>
                        <a:pt x="68" y="60"/>
                      </a:lnTo>
                      <a:lnTo>
                        <a:pt x="66" y="63"/>
                      </a:lnTo>
                      <a:lnTo>
                        <a:pt x="64" y="6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9" name="Freeform 116"/>
                <p:cNvSpPr>
                  <a:spLocks/>
                </p:cNvSpPr>
                <p:nvPr/>
              </p:nvSpPr>
              <p:spPr bwMode="auto">
                <a:xfrm>
                  <a:off x="7515225" y="3100388"/>
                  <a:ext cx="7938" cy="7938"/>
                </a:xfrm>
                <a:custGeom>
                  <a:avLst/>
                  <a:gdLst>
                    <a:gd name="T0" fmla="*/ 3 w 9"/>
                    <a:gd name="T1" fmla="*/ 1 h 8"/>
                    <a:gd name="T2" fmla="*/ 2 w 9"/>
                    <a:gd name="T3" fmla="*/ 2 h 8"/>
                    <a:gd name="T4" fmla="*/ 1 w 9"/>
                    <a:gd name="T5" fmla="*/ 3 h 8"/>
                    <a:gd name="T6" fmla="*/ 0 w 9"/>
                    <a:gd name="T7" fmla="*/ 5 h 8"/>
                    <a:gd name="T8" fmla="*/ 0 w 9"/>
                    <a:gd name="T9" fmla="*/ 6 h 8"/>
                    <a:gd name="T10" fmla="*/ 1 w 9"/>
                    <a:gd name="T11" fmla="*/ 7 h 8"/>
                    <a:gd name="T12" fmla="*/ 3 w 9"/>
                    <a:gd name="T13" fmla="*/ 8 h 8"/>
                    <a:gd name="T14" fmla="*/ 4 w 9"/>
                    <a:gd name="T15" fmla="*/ 8 h 8"/>
                    <a:gd name="T16" fmla="*/ 7 w 9"/>
                    <a:gd name="T17" fmla="*/ 7 h 8"/>
                    <a:gd name="T18" fmla="*/ 8 w 9"/>
                    <a:gd name="T19" fmla="*/ 6 h 8"/>
                    <a:gd name="T20" fmla="*/ 9 w 9"/>
                    <a:gd name="T21" fmla="*/ 5 h 8"/>
                    <a:gd name="T22" fmla="*/ 9 w 9"/>
                    <a:gd name="T23" fmla="*/ 3 h 8"/>
                    <a:gd name="T24" fmla="*/ 9 w 9"/>
                    <a:gd name="T25" fmla="*/ 2 h 8"/>
                    <a:gd name="T26" fmla="*/ 9 w 9"/>
                    <a:gd name="T27" fmla="*/ 1 h 8"/>
                    <a:gd name="T28" fmla="*/ 7 w 9"/>
                    <a:gd name="T29" fmla="*/ 0 h 8"/>
                    <a:gd name="T30" fmla="*/ 5 w 9"/>
                    <a:gd name="T31" fmla="*/ 0 h 8"/>
                    <a:gd name="T32" fmla="*/ 3 w 9"/>
                    <a:gd name="T3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3" y="1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0" name="Freeform 117"/>
                <p:cNvSpPr>
                  <a:spLocks/>
                </p:cNvSpPr>
                <p:nvPr/>
              </p:nvSpPr>
              <p:spPr bwMode="auto">
                <a:xfrm>
                  <a:off x="7512050" y="3086100"/>
                  <a:ext cx="7938" cy="6350"/>
                </a:xfrm>
                <a:custGeom>
                  <a:avLst/>
                  <a:gdLst>
                    <a:gd name="T0" fmla="*/ 4 w 9"/>
                    <a:gd name="T1" fmla="*/ 0 h 8"/>
                    <a:gd name="T2" fmla="*/ 2 w 9"/>
                    <a:gd name="T3" fmla="*/ 1 h 8"/>
                    <a:gd name="T4" fmla="*/ 0 w 9"/>
                    <a:gd name="T5" fmla="*/ 2 h 8"/>
                    <a:gd name="T6" fmla="*/ 0 w 9"/>
                    <a:gd name="T7" fmla="*/ 4 h 8"/>
                    <a:gd name="T8" fmla="*/ 0 w 9"/>
                    <a:gd name="T9" fmla="*/ 5 h 8"/>
                    <a:gd name="T10" fmla="*/ 1 w 9"/>
                    <a:gd name="T11" fmla="*/ 6 h 8"/>
                    <a:gd name="T12" fmla="*/ 2 w 9"/>
                    <a:gd name="T13" fmla="*/ 8 h 8"/>
                    <a:gd name="T14" fmla="*/ 5 w 9"/>
                    <a:gd name="T15" fmla="*/ 8 h 8"/>
                    <a:gd name="T16" fmla="*/ 7 w 9"/>
                    <a:gd name="T17" fmla="*/ 6 h 8"/>
                    <a:gd name="T18" fmla="*/ 8 w 9"/>
                    <a:gd name="T19" fmla="*/ 5 h 8"/>
                    <a:gd name="T20" fmla="*/ 9 w 9"/>
                    <a:gd name="T21" fmla="*/ 4 h 8"/>
                    <a:gd name="T22" fmla="*/ 9 w 9"/>
                    <a:gd name="T23" fmla="*/ 2 h 8"/>
                    <a:gd name="T24" fmla="*/ 9 w 9"/>
                    <a:gd name="T25" fmla="*/ 1 h 8"/>
                    <a:gd name="T26" fmla="*/ 8 w 9"/>
                    <a:gd name="T27" fmla="*/ 0 h 8"/>
                    <a:gd name="T28" fmla="*/ 7 w 9"/>
                    <a:gd name="T29" fmla="*/ 0 h 8"/>
                    <a:gd name="T30" fmla="*/ 5 w 9"/>
                    <a:gd name="T31" fmla="*/ 0 h 8"/>
                    <a:gd name="T32" fmla="*/ 4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1" name="Freeform 118"/>
                <p:cNvSpPr>
                  <a:spLocks/>
                </p:cNvSpPr>
                <p:nvPr/>
              </p:nvSpPr>
              <p:spPr bwMode="auto">
                <a:xfrm>
                  <a:off x="7497763" y="3097213"/>
                  <a:ext cx="7938" cy="6350"/>
                </a:xfrm>
                <a:custGeom>
                  <a:avLst/>
                  <a:gdLst>
                    <a:gd name="T0" fmla="*/ 3 w 9"/>
                    <a:gd name="T1" fmla="*/ 0 h 8"/>
                    <a:gd name="T2" fmla="*/ 2 w 9"/>
                    <a:gd name="T3" fmla="*/ 1 h 8"/>
                    <a:gd name="T4" fmla="*/ 1 w 9"/>
                    <a:gd name="T5" fmla="*/ 4 h 8"/>
                    <a:gd name="T6" fmla="*/ 0 w 9"/>
                    <a:gd name="T7" fmla="*/ 5 h 8"/>
                    <a:gd name="T8" fmla="*/ 0 w 9"/>
                    <a:gd name="T9" fmla="*/ 6 h 8"/>
                    <a:gd name="T10" fmla="*/ 1 w 9"/>
                    <a:gd name="T11" fmla="*/ 7 h 8"/>
                    <a:gd name="T12" fmla="*/ 3 w 9"/>
                    <a:gd name="T13" fmla="*/ 8 h 8"/>
                    <a:gd name="T14" fmla="*/ 4 w 9"/>
                    <a:gd name="T15" fmla="*/ 8 h 8"/>
                    <a:gd name="T16" fmla="*/ 7 w 9"/>
                    <a:gd name="T17" fmla="*/ 7 h 8"/>
                    <a:gd name="T18" fmla="*/ 8 w 9"/>
                    <a:gd name="T19" fmla="*/ 6 h 8"/>
                    <a:gd name="T20" fmla="*/ 9 w 9"/>
                    <a:gd name="T21" fmla="*/ 5 h 8"/>
                    <a:gd name="T22" fmla="*/ 9 w 9"/>
                    <a:gd name="T23" fmla="*/ 2 h 8"/>
                    <a:gd name="T24" fmla="*/ 9 w 9"/>
                    <a:gd name="T25" fmla="*/ 1 h 8"/>
                    <a:gd name="T26" fmla="*/ 9 w 9"/>
                    <a:gd name="T27" fmla="*/ 0 h 8"/>
                    <a:gd name="T28" fmla="*/ 7 w 9"/>
                    <a:gd name="T29" fmla="*/ 0 h 8"/>
                    <a:gd name="T30" fmla="*/ 6 w 9"/>
                    <a:gd name="T31" fmla="*/ 0 h 8"/>
                    <a:gd name="T32" fmla="*/ 3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2" name="Freeform 119"/>
                <p:cNvSpPr>
                  <a:spLocks/>
                </p:cNvSpPr>
                <p:nvPr/>
              </p:nvSpPr>
              <p:spPr bwMode="auto">
                <a:xfrm>
                  <a:off x="7510463" y="3094038"/>
                  <a:ext cx="6350" cy="6350"/>
                </a:xfrm>
                <a:custGeom>
                  <a:avLst/>
                  <a:gdLst>
                    <a:gd name="T0" fmla="*/ 2 w 9"/>
                    <a:gd name="T1" fmla="*/ 0 h 8"/>
                    <a:gd name="T2" fmla="*/ 1 w 9"/>
                    <a:gd name="T3" fmla="*/ 1 h 8"/>
                    <a:gd name="T4" fmla="*/ 0 w 9"/>
                    <a:gd name="T5" fmla="*/ 2 h 8"/>
                    <a:gd name="T6" fmla="*/ 0 w 9"/>
                    <a:gd name="T7" fmla="*/ 4 h 8"/>
                    <a:gd name="T8" fmla="*/ 0 w 9"/>
                    <a:gd name="T9" fmla="*/ 6 h 8"/>
                    <a:gd name="T10" fmla="*/ 1 w 9"/>
                    <a:gd name="T11" fmla="*/ 7 h 8"/>
                    <a:gd name="T12" fmla="*/ 2 w 9"/>
                    <a:gd name="T13" fmla="*/ 8 h 8"/>
                    <a:gd name="T14" fmla="*/ 4 w 9"/>
                    <a:gd name="T15" fmla="*/ 8 h 8"/>
                    <a:gd name="T16" fmla="*/ 6 w 9"/>
                    <a:gd name="T17" fmla="*/ 7 h 8"/>
                    <a:gd name="T18" fmla="*/ 7 w 9"/>
                    <a:gd name="T19" fmla="*/ 6 h 8"/>
                    <a:gd name="T20" fmla="*/ 8 w 9"/>
                    <a:gd name="T21" fmla="*/ 4 h 8"/>
                    <a:gd name="T22" fmla="*/ 9 w 9"/>
                    <a:gd name="T23" fmla="*/ 2 h 8"/>
                    <a:gd name="T24" fmla="*/ 9 w 9"/>
                    <a:gd name="T25" fmla="*/ 1 h 8"/>
                    <a:gd name="T26" fmla="*/ 8 w 9"/>
                    <a:gd name="T27" fmla="*/ 0 h 8"/>
                    <a:gd name="T28" fmla="*/ 6 w 9"/>
                    <a:gd name="T29" fmla="*/ 0 h 8"/>
                    <a:gd name="T30" fmla="*/ 4 w 9"/>
                    <a:gd name="T31" fmla="*/ 0 h 8"/>
                    <a:gd name="T32" fmla="*/ 2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3" name="Freeform 120"/>
                <p:cNvSpPr>
                  <a:spLocks/>
                </p:cNvSpPr>
                <p:nvPr/>
              </p:nvSpPr>
              <p:spPr bwMode="auto">
                <a:xfrm>
                  <a:off x="7519988" y="3092450"/>
                  <a:ext cx="7938" cy="6350"/>
                </a:xfrm>
                <a:custGeom>
                  <a:avLst/>
                  <a:gdLst>
                    <a:gd name="T0" fmla="*/ 3 w 10"/>
                    <a:gd name="T1" fmla="*/ 0 h 8"/>
                    <a:gd name="T2" fmla="*/ 2 w 10"/>
                    <a:gd name="T3" fmla="*/ 2 h 8"/>
                    <a:gd name="T4" fmla="*/ 0 w 10"/>
                    <a:gd name="T5" fmla="*/ 3 h 8"/>
                    <a:gd name="T6" fmla="*/ 0 w 10"/>
                    <a:gd name="T7" fmla="*/ 5 h 8"/>
                    <a:gd name="T8" fmla="*/ 0 w 10"/>
                    <a:gd name="T9" fmla="*/ 6 h 8"/>
                    <a:gd name="T10" fmla="*/ 2 w 10"/>
                    <a:gd name="T11" fmla="*/ 7 h 8"/>
                    <a:gd name="T12" fmla="*/ 3 w 10"/>
                    <a:gd name="T13" fmla="*/ 8 h 8"/>
                    <a:gd name="T14" fmla="*/ 5 w 10"/>
                    <a:gd name="T15" fmla="*/ 8 h 8"/>
                    <a:gd name="T16" fmla="*/ 6 w 10"/>
                    <a:gd name="T17" fmla="*/ 7 h 8"/>
                    <a:gd name="T18" fmla="*/ 7 w 10"/>
                    <a:gd name="T19" fmla="*/ 6 h 8"/>
                    <a:gd name="T20" fmla="*/ 10 w 10"/>
                    <a:gd name="T21" fmla="*/ 5 h 8"/>
                    <a:gd name="T22" fmla="*/ 10 w 10"/>
                    <a:gd name="T23" fmla="*/ 3 h 8"/>
                    <a:gd name="T24" fmla="*/ 10 w 10"/>
                    <a:gd name="T25" fmla="*/ 2 h 8"/>
                    <a:gd name="T26" fmla="*/ 8 w 10"/>
                    <a:gd name="T27" fmla="*/ 0 h 8"/>
                    <a:gd name="T28" fmla="*/ 7 w 10"/>
                    <a:gd name="T29" fmla="*/ 0 h 8"/>
                    <a:gd name="T30" fmla="*/ 5 w 10"/>
                    <a:gd name="T31" fmla="*/ 0 h 8"/>
                    <a:gd name="T32" fmla="*/ 3 w 10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8">
                      <a:moveTo>
                        <a:pt x="3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4" name="Freeform 121"/>
                <p:cNvSpPr>
                  <a:spLocks/>
                </p:cNvSpPr>
                <p:nvPr/>
              </p:nvSpPr>
              <p:spPr bwMode="auto">
                <a:xfrm>
                  <a:off x="7507288" y="3105150"/>
                  <a:ext cx="6350" cy="6350"/>
                </a:xfrm>
                <a:custGeom>
                  <a:avLst/>
                  <a:gdLst>
                    <a:gd name="T0" fmla="*/ 2 w 8"/>
                    <a:gd name="T1" fmla="*/ 0 h 8"/>
                    <a:gd name="T2" fmla="*/ 1 w 8"/>
                    <a:gd name="T3" fmla="*/ 1 h 8"/>
                    <a:gd name="T4" fmla="*/ 0 w 8"/>
                    <a:gd name="T5" fmla="*/ 2 h 8"/>
                    <a:gd name="T6" fmla="*/ 0 w 8"/>
                    <a:gd name="T7" fmla="*/ 4 h 8"/>
                    <a:gd name="T8" fmla="*/ 0 w 8"/>
                    <a:gd name="T9" fmla="*/ 5 h 8"/>
                    <a:gd name="T10" fmla="*/ 1 w 8"/>
                    <a:gd name="T11" fmla="*/ 6 h 8"/>
                    <a:gd name="T12" fmla="*/ 2 w 8"/>
                    <a:gd name="T13" fmla="*/ 8 h 8"/>
                    <a:gd name="T14" fmla="*/ 4 w 8"/>
                    <a:gd name="T15" fmla="*/ 8 h 8"/>
                    <a:gd name="T16" fmla="*/ 6 w 8"/>
                    <a:gd name="T17" fmla="*/ 6 h 8"/>
                    <a:gd name="T18" fmla="*/ 7 w 8"/>
                    <a:gd name="T19" fmla="*/ 5 h 8"/>
                    <a:gd name="T20" fmla="*/ 8 w 8"/>
                    <a:gd name="T21" fmla="*/ 4 h 8"/>
                    <a:gd name="T22" fmla="*/ 8 w 8"/>
                    <a:gd name="T23" fmla="*/ 2 h 8"/>
                    <a:gd name="T24" fmla="*/ 8 w 8"/>
                    <a:gd name="T25" fmla="*/ 1 h 8"/>
                    <a:gd name="T26" fmla="*/ 8 w 8"/>
                    <a:gd name="T27" fmla="*/ 0 h 8"/>
                    <a:gd name="T28" fmla="*/ 6 w 8"/>
                    <a:gd name="T29" fmla="*/ 0 h 8"/>
                    <a:gd name="T30" fmla="*/ 5 w 8"/>
                    <a:gd name="T31" fmla="*/ 0 h 8"/>
                    <a:gd name="T32" fmla="*/ 2 w 8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5" name="Freeform 122"/>
                <p:cNvSpPr>
                  <a:spLocks/>
                </p:cNvSpPr>
                <p:nvPr/>
              </p:nvSpPr>
              <p:spPr bwMode="auto">
                <a:xfrm>
                  <a:off x="7502525" y="3086100"/>
                  <a:ext cx="6350" cy="6350"/>
                </a:xfrm>
                <a:custGeom>
                  <a:avLst/>
                  <a:gdLst>
                    <a:gd name="T0" fmla="*/ 4 w 10"/>
                    <a:gd name="T1" fmla="*/ 2 h 8"/>
                    <a:gd name="T2" fmla="*/ 2 w 10"/>
                    <a:gd name="T3" fmla="*/ 3 h 8"/>
                    <a:gd name="T4" fmla="*/ 0 w 10"/>
                    <a:gd name="T5" fmla="*/ 4 h 8"/>
                    <a:gd name="T6" fmla="*/ 0 w 10"/>
                    <a:gd name="T7" fmla="*/ 5 h 8"/>
                    <a:gd name="T8" fmla="*/ 0 w 10"/>
                    <a:gd name="T9" fmla="*/ 6 h 8"/>
                    <a:gd name="T10" fmla="*/ 2 w 10"/>
                    <a:gd name="T11" fmla="*/ 7 h 8"/>
                    <a:gd name="T12" fmla="*/ 3 w 10"/>
                    <a:gd name="T13" fmla="*/ 8 h 8"/>
                    <a:gd name="T14" fmla="*/ 5 w 10"/>
                    <a:gd name="T15" fmla="*/ 8 h 8"/>
                    <a:gd name="T16" fmla="*/ 6 w 10"/>
                    <a:gd name="T17" fmla="*/ 7 h 8"/>
                    <a:gd name="T18" fmla="*/ 8 w 10"/>
                    <a:gd name="T19" fmla="*/ 6 h 8"/>
                    <a:gd name="T20" fmla="*/ 10 w 10"/>
                    <a:gd name="T21" fmla="*/ 5 h 8"/>
                    <a:gd name="T22" fmla="*/ 10 w 10"/>
                    <a:gd name="T23" fmla="*/ 3 h 8"/>
                    <a:gd name="T24" fmla="*/ 10 w 10"/>
                    <a:gd name="T25" fmla="*/ 2 h 8"/>
                    <a:gd name="T26" fmla="*/ 8 w 10"/>
                    <a:gd name="T27" fmla="*/ 0 h 8"/>
                    <a:gd name="T28" fmla="*/ 7 w 10"/>
                    <a:gd name="T29" fmla="*/ 0 h 8"/>
                    <a:gd name="T30" fmla="*/ 5 w 10"/>
                    <a:gd name="T31" fmla="*/ 0 h 8"/>
                    <a:gd name="T32" fmla="*/ 4 w 10"/>
                    <a:gd name="T3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8">
                      <a:moveTo>
                        <a:pt x="4" y="2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6" name="Freeform 123"/>
                <p:cNvSpPr>
                  <a:spLocks/>
                </p:cNvSpPr>
                <p:nvPr/>
              </p:nvSpPr>
              <p:spPr bwMode="auto">
                <a:xfrm>
                  <a:off x="7566025" y="3103563"/>
                  <a:ext cx="28575" cy="44450"/>
                </a:xfrm>
                <a:custGeom>
                  <a:avLst/>
                  <a:gdLst>
                    <a:gd name="T0" fmla="*/ 20 w 37"/>
                    <a:gd name="T1" fmla="*/ 53 h 58"/>
                    <a:gd name="T2" fmla="*/ 27 w 37"/>
                    <a:gd name="T3" fmla="*/ 50 h 58"/>
                    <a:gd name="T4" fmla="*/ 31 w 37"/>
                    <a:gd name="T5" fmla="*/ 45 h 58"/>
                    <a:gd name="T6" fmla="*/ 33 w 37"/>
                    <a:gd name="T7" fmla="*/ 38 h 58"/>
                    <a:gd name="T8" fmla="*/ 36 w 37"/>
                    <a:gd name="T9" fmla="*/ 30 h 58"/>
                    <a:gd name="T10" fmla="*/ 37 w 37"/>
                    <a:gd name="T11" fmla="*/ 21 h 58"/>
                    <a:gd name="T12" fmla="*/ 33 w 37"/>
                    <a:gd name="T13" fmla="*/ 12 h 58"/>
                    <a:gd name="T14" fmla="*/ 28 w 37"/>
                    <a:gd name="T15" fmla="*/ 5 h 58"/>
                    <a:gd name="T16" fmla="*/ 21 w 37"/>
                    <a:gd name="T17" fmla="*/ 0 h 58"/>
                    <a:gd name="T18" fmla="*/ 16 w 37"/>
                    <a:gd name="T19" fmla="*/ 0 h 58"/>
                    <a:gd name="T20" fmla="*/ 10 w 37"/>
                    <a:gd name="T21" fmla="*/ 3 h 58"/>
                    <a:gd name="T22" fmla="*/ 7 w 37"/>
                    <a:gd name="T23" fmla="*/ 7 h 58"/>
                    <a:gd name="T24" fmla="*/ 6 w 37"/>
                    <a:gd name="T25" fmla="*/ 12 h 58"/>
                    <a:gd name="T26" fmla="*/ 7 w 37"/>
                    <a:gd name="T27" fmla="*/ 15 h 58"/>
                    <a:gd name="T28" fmla="*/ 9 w 37"/>
                    <a:gd name="T29" fmla="*/ 19 h 58"/>
                    <a:gd name="T30" fmla="*/ 10 w 37"/>
                    <a:gd name="T31" fmla="*/ 22 h 58"/>
                    <a:gd name="T32" fmla="*/ 10 w 37"/>
                    <a:gd name="T33" fmla="*/ 26 h 58"/>
                    <a:gd name="T34" fmla="*/ 8 w 37"/>
                    <a:gd name="T35" fmla="*/ 30 h 58"/>
                    <a:gd name="T36" fmla="*/ 5 w 37"/>
                    <a:gd name="T37" fmla="*/ 34 h 58"/>
                    <a:gd name="T38" fmla="*/ 1 w 37"/>
                    <a:gd name="T39" fmla="*/ 36 h 58"/>
                    <a:gd name="T40" fmla="*/ 0 w 37"/>
                    <a:gd name="T41" fmla="*/ 39 h 58"/>
                    <a:gd name="T42" fmla="*/ 1 w 37"/>
                    <a:gd name="T43" fmla="*/ 45 h 58"/>
                    <a:gd name="T44" fmla="*/ 2 w 37"/>
                    <a:gd name="T45" fmla="*/ 50 h 58"/>
                    <a:gd name="T46" fmla="*/ 6 w 37"/>
                    <a:gd name="T47" fmla="*/ 54 h 58"/>
                    <a:gd name="T48" fmla="*/ 12 w 37"/>
                    <a:gd name="T49" fmla="*/ 58 h 58"/>
                    <a:gd name="T50" fmla="*/ 13 w 37"/>
                    <a:gd name="T51" fmla="*/ 58 h 58"/>
                    <a:gd name="T52" fmla="*/ 15 w 37"/>
                    <a:gd name="T53" fmla="*/ 56 h 58"/>
                    <a:gd name="T54" fmla="*/ 17 w 37"/>
                    <a:gd name="T55" fmla="*/ 54 h 58"/>
                    <a:gd name="T56" fmla="*/ 20 w 37"/>
                    <a:gd name="T57" fmla="*/ 5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58">
                      <a:moveTo>
                        <a:pt x="20" y="53"/>
                      </a:moveTo>
                      <a:lnTo>
                        <a:pt x="27" y="50"/>
                      </a:lnTo>
                      <a:lnTo>
                        <a:pt x="31" y="45"/>
                      </a:lnTo>
                      <a:lnTo>
                        <a:pt x="33" y="38"/>
                      </a:lnTo>
                      <a:lnTo>
                        <a:pt x="36" y="30"/>
                      </a:lnTo>
                      <a:lnTo>
                        <a:pt x="37" y="21"/>
                      </a:lnTo>
                      <a:lnTo>
                        <a:pt x="33" y="12"/>
                      </a:lnTo>
                      <a:lnTo>
                        <a:pt x="28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6" y="12"/>
                      </a:lnTo>
                      <a:lnTo>
                        <a:pt x="7" y="15"/>
                      </a:lnTo>
                      <a:lnTo>
                        <a:pt x="9" y="19"/>
                      </a:lnTo>
                      <a:lnTo>
                        <a:pt x="10" y="22"/>
                      </a:lnTo>
                      <a:lnTo>
                        <a:pt x="10" y="26"/>
                      </a:lnTo>
                      <a:lnTo>
                        <a:pt x="8" y="30"/>
                      </a:lnTo>
                      <a:lnTo>
                        <a:pt x="5" y="34"/>
                      </a:lnTo>
                      <a:lnTo>
                        <a:pt x="1" y="36"/>
                      </a:lnTo>
                      <a:lnTo>
                        <a:pt x="0" y="39"/>
                      </a:lnTo>
                      <a:lnTo>
                        <a:pt x="1" y="45"/>
                      </a:lnTo>
                      <a:lnTo>
                        <a:pt x="2" y="50"/>
                      </a:lnTo>
                      <a:lnTo>
                        <a:pt x="6" y="54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4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7" name="Freeform 124"/>
                <p:cNvSpPr>
                  <a:spLocks/>
                </p:cNvSpPr>
                <p:nvPr/>
              </p:nvSpPr>
              <p:spPr bwMode="auto">
                <a:xfrm>
                  <a:off x="7570788" y="3106738"/>
                  <a:ext cx="20638" cy="38100"/>
                </a:xfrm>
                <a:custGeom>
                  <a:avLst/>
                  <a:gdLst>
                    <a:gd name="T0" fmla="*/ 9 w 24"/>
                    <a:gd name="T1" fmla="*/ 47 h 47"/>
                    <a:gd name="T2" fmla="*/ 10 w 24"/>
                    <a:gd name="T3" fmla="*/ 46 h 47"/>
                    <a:gd name="T4" fmla="*/ 9 w 24"/>
                    <a:gd name="T5" fmla="*/ 45 h 47"/>
                    <a:gd name="T6" fmla="*/ 7 w 24"/>
                    <a:gd name="T7" fmla="*/ 41 h 47"/>
                    <a:gd name="T8" fmla="*/ 6 w 24"/>
                    <a:gd name="T9" fmla="*/ 39 h 47"/>
                    <a:gd name="T10" fmla="*/ 8 w 24"/>
                    <a:gd name="T11" fmla="*/ 41 h 47"/>
                    <a:gd name="T12" fmla="*/ 15 w 24"/>
                    <a:gd name="T13" fmla="*/ 42 h 47"/>
                    <a:gd name="T14" fmla="*/ 18 w 24"/>
                    <a:gd name="T15" fmla="*/ 40 h 47"/>
                    <a:gd name="T16" fmla="*/ 18 w 24"/>
                    <a:gd name="T17" fmla="*/ 39 h 47"/>
                    <a:gd name="T18" fmla="*/ 18 w 24"/>
                    <a:gd name="T19" fmla="*/ 36 h 47"/>
                    <a:gd name="T20" fmla="*/ 15 w 24"/>
                    <a:gd name="T21" fmla="*/ 32 h 47"/>
                    <a:gd name="T22" fmla="*/ 9 w 24"/>
                    <a:gd name="T23" fmla="*/ 24 h 47"/>
                    <a:gd name="T24" fmla="*/ 17 w 24"/>
                    <a:gd name="T25" fmla="*/ 24 h 47"/>
                    <a:gd name="T26" fmla="*/ 22 w 24"/>
                    <a:gd name="T27" fmla="*/ 24 h 47"/>
                    <a:gd name="T28" fmla="*/ 22 w 24"/>
                    <a:gd name="T29" fmla="*/ 24 h 47"/>
                    <a:gd name="T30" fmla="*/ 23 w 24"/>
                    <a:gd name="T31" fmla="*/ 23 h 47"/>
                    <a:gd name="T32" fmla="*/ 24 w 24"/>
                    <a:gd name="T33" fmla="*/ 22 h 47"/>
                    <a:gd name="T34" fmla="*/ 24 w 24"/>
                    <a:gd name="T35" fmla="*/ 22 h 47"/>
                    <a:gd name="T36" fmla="*/ 24 w 24"/>
                    <a:gd name="T37" fmla="*/ 19 h 47"/>
                    <a:gd name="T38" fmla="*/ 24 w 24"/>
                    <a:gd name="T39" fmla="*/ 19 h 47"/>
                    <a:gd name="T40" fmla="*/ 24 w 24"/>
                    <a:gd name="T41" fmla="*/ 18 h 47"/>
                    <a:gd name="T42" fmla="*/ 23 w 24"/>
                    <a:gd name="T43" fmla="*/ 17 h 47"/>
                    <a:gd name="T44" fmla="*/ 22 w 24"/>
                    <a:gd name="T45" fmla="*/ 16 h 47"/>
                    <a:gd name="T46" fmla="*/ 16 w 24"/>
                    <a:gd name="T47" fmla="*/ 15 h 47"/>
                    <a:gd name="T48" fmla="*/ 15 w 24"/>
                    <a:gd name="T49" fmla="*/ 11 h 47"/>
                    <a:gd name="T50" fmla="*/ 20 w 24"/>
                    <a:gd name="T51" fmla="*/ 9 h 47"/>
                    <a:gd name="T52" fmla="*/ 21 w 24"/>
                    <a:gd name="T53" fmla="*/ 7 h 47"/>
                    <a:gd name="T54" fmla="*/ 21 w 24"/>
                    <a:gd name="T55" fmla="*/ 3 h 47"/>
                    <a:gd name="T56" fmla="*/ 10 w 24"/>
                    <a:gd name="T57" fmla="*/ 0 h 47"/>
                    <a:gd name="T58" fmla="*/ 6 w 24"/>
                    <a:gd name="T59" fmla="*/ 0 h 47"/>
                    <a:gd name="T60" fmla="*/ 5 w 24"/>
                    <a:gd name="T61" fmla="*/ 2 h 47"/>
                    <a:gd name="T62" fmla="*/ 7 w 24"/>
                    <a:gd name="T63" fmla="*/ 4 h 47"/>
                    <a:gd name="T64" fmla="*/ 13 w 24"/>
                    <a:gd name="T65" fmla="*/ 4 h 47"/>
                    <a:gd name="T66" fmla="*/ 16 w 24"/>
                    <a:gd name="T67" fmla="*/ 7 h 47"/>
                    <a:gd name="T68" fmla="*/ 16 w 24"/>
                    <a:gd name="T69" fmla="*/ 7 h 47"/>
                    <a:gd name="T70" fmla="*/ 15 w 24"/>
                    <a:gd name="T71" fmla="*/ 7 h 47"/>
                    <a:gd name="T72" fmla="*/ 10 w 24"/>
                    <a:gd name="T73" fmla="*/ 9 h 47"/>
                    <a:gd name="T74" fmla="*/ 8 w 24"/>
                    <a:gd name="T75" fmla="*/ 14 h 47"/>
                    <a:gd name="T76" fmla="*/ 14 w 24"/>
                    <a:gd name="T77" fmla="*/ 19 h 47"/>
                    <a:gd name="T78" fmla="*/ 22 w 24"/>
                    <a:gd name="T79" fmla="*/ 21 h 47"/>
                    <a:gd name="T80" fmla="*/ 21 w 24"/>
                    <a:gd name="T81" fmla="*/ 21 h 47"/>
                    <a:gd name="T82" fmla="*/ 16 w 24"/>
                    <a:gd name="T83" fmla="*/ 21 h 47"/>
                    <a:gd name="T84" fmla="*/ 7 w 24"/>
                    <a:gd name="T85" fmla="*/ 23 h 47"/>
                    <a:gd name="T86" fmla="*/ 10 w 24"/>
                    <a:gd name="T87" fmla="*/ 34 h 47"/>
                    <a:gd name="T88" fmla="*/ 14 w 24"/>
                    <a:gd name="T89" fmla="*/ 39 h 47"/>
                    <a:gd name="T90" fmla="*/ 7 w 24"/>
                    <a:gd name="T91" fmla="*/ 33 h 47"/>
                    <a:gd name="T92" fmla="*/ 2 w 24"/>
                    <a:gd name="T93" fmla="*/ 32 h 47"/>
                    <a:gd name="T94" fmla="*/ 1 w 24"/>
                    <a:gd name="T95" fmla="*/ 33 h 47"/>
                    <a:gd name="T96" fmla="*/ 0 w 24"/>
                    <a:gd name="T97" fmla="*/ 34 h 47"/>
                    <a:gd name="T98" fmla="*/ 0 w 24"/>
                    <a:gd name="T99" fmla="*/ 36 h 47"/>
                    <a:gd name="T100" fmla="*/ 5 w 24"/>
                    <a:gd name="T101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" h="47">
                      <a:moveTo>
                        <a:pt x="8" y="47"/>
                      </a:moveTo>
                      <a:lnTo>
                        <a:pt x="9" y="47"/>
                      </a:lnTo>
                      <a:lnTo>
                        <a:pt x="9" y="47"/>
                      </a:lnTo>
                      <a:lnTo>
                        <a:pt x="9" y="47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8" y="44"/>
                      </a:lnTo>
                      <a:lnTo>
                        <a:pt x="7" y="41"/>
                      </a:lnTo>
                      <a:lnTo>
                        <a:pt x="6" y="40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7" y="39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10" y="42"/>
                      </a:lnTo>
                      <a:lnTo>
                        <a:pt x="13" y="42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3" y="30"/>
                      </a:lnTo>
                      <a:lnTo>
                        <a:pt x="10" y="28"/>
                      </a:lnTo>
                      <a:lnTo>
                        <a:pt x="9" y="24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4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3" y="17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8" y="10"/>
                      </a:lnTo>
                      <a:lnTo>
                        <a:pt x="20" y="9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9" y="16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16" y="21"/>
                      </a:lnTo>
                      <a:lnTo>
                        <a:pt x="13" y="19"/>
                      </a:lnTo>
                      <a:lnTo>
                        <a:pt x="9" y="21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8" y="31"/>
                      </a:lnTo>
                      <a:lnTo>
                        <a:pt x="10" y="34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1" y="37"/>
                      </a:lnTo>
                      <a:lnTo>
                        <a:pt x="9" y="36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3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8" name="Freeform 125"/>
                <p:cNvSpPr>
                  <a:spLocks/>
                </p:cNvSpPr>
                <p:nvPr/>
              </p:nvSpPr>
              <p:spPr bwMode="auto">
                <a:xfrm>
                  <a:off x="7472363" y="3143250"/>
                  <a:ext cx="39688" cy="38100"/>
                </a:xfrm>
                <a:custGeom>
                  <a:avLst/>
                  <a:gdLst>
                    <a:gd name="T0" fmla="*/ 1 w 49"/>
                    <a:gd name="T1" fmla="*/ 14 h 47"/>
                    <a:gd name="T2" fmla="*/ 0 w 49"/>
                    <a:gd name="T3" fmla="*/ 21 h 47"/>
                    <a:gd name="T4" fmla="*/ 2 w 49"/>
                    <a:gd name="T5" fmla="*/ 28 h 47"/>
                    <a:gd name="T6" fmla="*/ 6 w 49"/>
                    <a:gd name="T7" fmla="*/ 33 h 47"/>
                    <a:gd name="T8" fmla="*/ 11 w 49"/>
                    <a:gd name="T9" fmla="*/ 39 h 47"/>
                    <a:gd name="T10" fmla="*/ 15 w 49"/>
                    <a:gd name="T11" fmla="*/ 43 h 47"/>
                    <a:gd name="T12" fmla="*/ 19 w 49"/>
                    <a:gd name="T13" fmla="*/ 45 h 47"/>
                    <a:gd name="T14" fmla="*/ 24 w 49"/>
                    <a:gd name="T15" fmla="*/ 46 h 47"/>
                    <a:gd name="T16" fmla="*/ 28 w 49"/>
                    <a:gd name="T17" fmla="*/ 47 h 47"/>
                    <a:gd name="T18" fmla="*/ 33 w 49"/>
                    <a:gd name="T19" fmla="*/ 47 h 47"/>
                    <a:gd name="T20" fmla="*/ 38 w 49"/>
                    <a:gd name="T21" fmla="*/ 46 h 47"/>
                    <a:gd name="T22" fmla="*/ 42 w 49"/>
                    <a:gd name="T23" fmla="*/ 45 h 47"/>
                    <a:gd name="T24" fmla="*/ 46 w 49"/>
                    <a:gd name="T25" fmla="*/ 43 h 47"/>
                    <a:gd name="T26" fmla="*/ 48 w 49"/>
                    <a:gd name="T27" fmla="*/ 38 h 47"/>
                    <a:gd name="T28" fmla="*/ 49 w 49"/>
                    <a:gd name="T29" fmla="*/ 32 h 47"/>
                    <a:gd name="T30" fmla="*/ 47 w 49"/>
                    <a:gd name="T31" fmla="*/ 26 h 47"/>
                    <a:gd name="T32" fmla="*/ 43 w 49"/>
                    <a:gd name="T33" fmla="*/ 23 h 47"/>
                    <a:gd name="T34" fmla="*/ 39 w 49"/>
                    <a:gd name="T35" fmla="*/ 22 h 47"/>
                    <a:gd name="T36" fmla="*/ 35 w 49"/>
                    <a:gd name="T37" fmla="*/ 22 h 47"/>
                    <a:gd name="T38" fmla="*/ 32 w 49"/>
                    <a:gd name="T39" fmla="*/ 21 h 47"/>
                    <a:gd name="T40" fmla="*/ 28 w 49"/>
                    <a:gd name="T41" fmla="*/ 20 h 47"/>
                    <a:gd name="T42" fmla="*/ 26 w 49"/>
                    <a:gd name="T43" fmla="*/ 15 h 47"/>
                    <a:gd name="T44" fmla="*/ 26 w 49"/>
                    <a:gd name="T45" fmla="*/ 10 h 47"/>
                    <a:gd name="T46" fmla="*/ 25 w 49"/>
                    <a:gd name="T47" fmla="*/ 6 h 47"/>
                    <a:gd name="T48" fmla="*/ 23 w 49"/>
                    <a:gd name="T49" fmla="*/ 3 h 47"/>
                    <a:gd name="T50" fmla="*/ 18 w 49"/>
                    <a:gd name="T51" fmla="*/ 1 h 47"/>
                    <a:gd name="T52" fmla="*/ 12 w 49"/>
                    <a:gd name="T53" fmla="*/ 0 h 47"/>
                    <a:gd name="T54" fmla="*/ 5 w 49"/>
                    <a:gd name="T55" fmla="*/ 1 h 47"/>
                    <a:gd name="T56" fmla="*/ 1 w 49"/>
                    <a:gd name="T57" fmla="*/ 5 h 47"/>
                    <a:gd name="T58" fmla="*/ 1 w 49"/>
                    <a:gd name="T59" fmla="*/ 6 h 47"/>
                    <a:gd name="T60" fmla="*/ 1 w 49"/>
                    <a:gd name="T61" fmla="*/ 8 h 47"/>
                    <a:gd name="T62" fmla="*/ 1 w 49"/>
                    <a:gd name="T63" fmla="*/ 11 h 47"/>
                    <a:gd name="T64" fmla="*/ 1 w 49"/>
                    <a:gd name="T65" fmla="*/ 1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47">
                      <a:moveTo>
                        <a:pt x="1" y="14"/>
                      </a:moveTo>
                      <a:lnTo>
                        <a:pt x="0" y="21"/>
                      </a:lnTo>
                      <a:lnTo>
                        <a:pt x="2" y="28"/>
                      </a:lnTo>
                      <a:lnTo>
                        <a:pt x="6" y="33"/>
                      </a:lnTo>
                      <a:lnTo>
                        <a:pt x="11" y="39"/>
                      </a:lnTo>
                      <a:lnTo>
                        <a:pt x="15" y="43"/>
                      </a:lnTo>
                      <a:lnTo>
                        <a:pt x="19" y="45"/>
                      </a:lnTo>
                      <a:lnTo>
                        <a:pt x="24" y="46"/>
                      </a:lnTo>
                      <a:lnTo>
                        <a:pt x="28" y="47"/>
                      </a:lnTo>
                      <a:lnTo>
                        <a:pt x="33" y="47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3"/>
                      </a:lnTo>
                      <a:lnTo>
                        <a:pt x="48" y="38"/>
                      </a:lnTo>
                      <a:lnTo>
                        <a:pt x="49" y="32"/>
                      </a:lnTo>
                      <a:lnTo>
                        <a:pt x="47" y="26"/>
                      </a:lnTo>
                      <a:lnTo>
                        <a:pt x="43" y="23"/>
                      </a:lnTo>
                      <a:lnTo>
                        <a:pt x="39" y="22"/>
                      </a:lnTo>
                      <a:lnTo>
                        <a:pt x="35" y="22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5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5" y="1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9" name="Freeform 126"/>
                <p:cNvSpPr>
                  <a:spLocks/>
                </p:cNvSpPr>
                <p:nvPr/>
              </p:nvSpPr>
              <p:spPr bwMode="auto">
                <a:xfrm>
                  <a:off x="7477125" y="3148013"/>
                  <a:ext cx="31750" cy="30163"/>
                </a:xfrm>
                <a:custGeom>
                  <a:avLst/>
                  <a:gdLst>
                    <a:gd name="T0" fmla="*/ 4 w 42"/>
                    <a:gd name="T1" fmla="*/ 17 h 37"/>
                    <a:gd name="T2" fmla="*/ 6 w 42"/>
                    <a:gd name="T3" fmla="*/ 17 h 37"/>
                    <a:gd name="T4" fmla="*/ 16 w 42"/>
                    <a:gd name="T5" fmla="*/ 16 h 37"/>
                    <a:gd name="T6" fmla="*/ 17 w 42"/>
                    <a:gd name="T7" fmla="*/ 21 h 37"/>
                    <a:gd name="T8" fmla="*/ 13 w 42"/>
                    <a:gd name="T9" fmla="*/ 26 h 37"/>
                    <a:gd name="T10" fmla="*/ 13 w 42"/>
                    <a:gd name="T11" fmla="*/ 27 h 37"/>
                    <a:gd name="T12" fmla="*/ 13 w 42"/>
                    <a:gd name="T13" fmla="*/ 29 h 37"/>
                    <a:gd name="T14" fmla="*/ 13 w 42"/>
                    <a:gd name="T15" fmla="*/ 29 h 37"/>
                    <a:gd name="T16" fmla="*/ 14 w 42"/>
                    <a:gd name="T17" fmla="*/ 30 h 37"/>
                    <a:gd name="T18" fmla="*/ 15 w 42"/>
                    <a:gd name="T19" fmla="*/ 31 h 37"/>
                    <a:gd name="T20" fmla="*/ 15 w 42"/>
                    <a:gd name="T21" fmla="*/ 31 h 37"/>
                    <a:gd name="T22" fmla="*/ 16 w 42"/>
                    <a:gd name="T23" fmla="*/ 32 h 37"/>
                    <a:gd name="T24" fmla="*/ 16 w 42"/>
                    <a:gd name="T25" fmla="*/ 32 h 37"/>
                    <a:gd name="T26" fmla="*/ 20 w 42"/>
                    <a:gd name="T27" fmla="*/ 31 h 37"/>
                    <a:gd name="T28" fmla="*/ 22 w 42"/>
                    <a:gd name="T29" fmla="*/ 29 h 37"/>
                    <a:gd name="T30" fmla="*/ 28 w 42"/>
                    <a:gd name="T31" fmla="*/ 25 h 37"/>
                    <a:gd name="T32" fmla="*/ 27 w 42"/>
                    <a:gd name="T33" fmla="*/ 31 h 37"/>
                    <a:gd name="T34" fmla="*/ 28 w 42"/>
                    <a:gd name="T35" fmla="*/ 36 h 37"/>
                    <a:gd name="T36" fmla="*/ 29 w 42"/>
                    <a:gd name="T37" fmla="*/ 36 h 37"/>
                    <a:gd name="T38" fmla="*/ 37 w 42"/>
                    <a:gd name="T39" fmla="*/ 33 h 37"/>
                    <a:gd name="T40" fmla="*/ 42 w 42"/>
                    <a:gd name="T41" fmla="*/ 26 h 37"/>
                    <a:gd name="T42" fmla="*/ 40 w 42"/>
                    <a:gd name="T43" fmla="*/ 24 h 37"/>
                    <a:gd name="T44" fmla="*/ 38 w 42"/>
                    <a:gd name="T45" fmla="*/ 23 h 37"/>
                    <a:gd name="T46" fmla="*/ 35 w 42"/>
                    <a:gd name="T47" fmla="*/ 27 h 37"/>
                    <a:gd name="T48" fmla="*/ 30 w 42"/>
                    <a:gd name="T49" fmla="*/ 32 h 37"/>
                    <a:gd name="T50" fmla="*/ 30 w 42"/>
                    <a:gd name="T51" fmla="*/ 31 h 37"/>
                    <a:gd name="T52" fmla="*/ 30 w 42"/>
                    <a:gd name="T53" fmla="*/ 32 h 37"/>
                    <a:gd name="T54" fmla="*/ 31 w 42"/>
                    <a:gd name="T55" fmla="*/ 26 h 37"/>
                    <a:gd name="T56" fmla="*/ 30 w 42"/>
                    <a:gd name="T57" fmla="*/ 22 h 37"/>
                    <a:gd name="T58" fmla="*/ 23 w 42"/>
                    <a:gd name="T59" fmla="*/ 22 h 37"/>
                    <a:gd name="T60" fmla="*/ 17 w 42"/>
                    <a:gd name="T61" fmla="*/ 27 h 37"/>
                    <a:gd name="T62" fmla="*/ 15 w 42"/>
                    <a:gd name="T63" fmla="*/ 27 h 37"/>
                    <a:gd name="T64" fmla="*/ 16 w 42"/>
                    <a:gd name="T65" fmla="*/ 26 h 37"/>
                    <a:gd name="T66" fmla="*/ 22 w 42"/>
                    <a:gd name="T67" fmla="*/ 18 h 37"/>
                    <a:gd name="T68" fmla="*/ 14 w 42"/>
                    <a:gd name="T69" fmla="*/ 11 h 37"/>
                    <a:gd name="T70" fmla="*/ 5 w 42"/>
                    <a:gd name="T71" fmla="*/ 13 h 37"/>
                    <a:gd name="T72" fmla="*/ 9 w 42"/>
                    <a:gd name="T73" fmla="*/ 10 h 37"/>
                    <a:gd name="T74" fmla="*/ 15 w 42"/>
                    <a:gd name="T75" fmla="*/ 7 h 37"/>
                    <a:gd name="T76" fmla="*/ 15 w 42"/>
                    <a:gd name="T77" fmla="*/ 6 h 37"/>
                    <a:gd name="T78" fmla="*/ 15 w 42"/>
                    <a:gd name="T79" fmla="*/ 3 h 37"/>
                    <a:gd name="T80" fmla="*/ 15 w 42"/>
                    <a:gd name="T81" fmla="*/ 3 h 37"/>
                    <a:gd name="T82" fmla="*/ 7 w 42"/>
                    <a:gd name="T83" fmla="*/ 0 h 37"/>
                    <a:gd name="T84" fmla="*/ 0 w 42"/>
                    <a:gd name="T85" fmla="*/ 4 h 37"/>
                    <a:gd name="T86" fmla="*/ 0 w 42"/>
                    <a:gd name="T87" fmla="*/ 4 h 37"/>
                    <a:gd name="T88" fmla="*/ 0 w 42"/>
                    <a:gd name="T89" fmla="*/ 6 h 37"/>
                    <a:gd name="T90" fmla="*/ 4 w 42"/>
                    <a:gd name="T91" fmla="*/ 4 h 37"/>
                    <a:gd name="T92" fmla="*/ 9 w 42"/>
                    <a:gd name="T93" fmla="*/ 4 h 37"/>
                    <a:gd name="T94" fmla="*/ 7 w 42"/>
                    <a:gd name="T95" fmla="*/ 6 h 37"/>
                    <a:gd name="T96" fmla="*/ 1 w 42"/>
                    <a:gd name="T97" fmla="*/ 9 h 37"/>
                    <a:gd name="T98" fmla="*/ 0 w 42"/>
                    <a:gd name="T99" fmla="*/ 15 h 37"/>
                    <a:gd name="T100" fmla="*/ 0 w 42"/>
                    <a:gd name="T101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" h="37">
                      <a:moveTo>
                        <a:pt x="1" y="16"/>
                      </a:move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6"/>
                      </a:lnTo>
                      <a:lnTo>
                        <a:pt x="16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4" y="25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0" y="31"/>
                      </a:lnTo>
                      <a:lnTo>
                        <a:pt x="20" y="31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3" y="26"/>
                      </a:lnTo>
                      <a:lnTo>
                        <a:pt x="25" y="25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7" y="29"/>
                      </a:lnTo>
                      <a:lnTo>
                        <a:pt x="27" y="31"/>
                      </a:lnTo>
                      <a:lnTo>
                        <a:pt x="27" y="33"/>
                      </a:lnTo>
                      <a:lnTo>
                        <a:pt x="27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9" y="36"/>
                      </a:lnTo>
                      <a:lnTo>
                        <a:pt x="31" y="37"/>
                      </a:lnTo>
                      <a:lnTo>
                        <a:pt x="35" y="36"/>
                      </a:lnTo>
                      <a:lnTo>
                        <a:pt x="37" y="33"/>
                      </a:lnTo>
                      <a:lnTo>
                        <a:pt x="39" y="31"/>
                      </a:lnTo>
                      <a:lnTo>
                        <a:pt x="42" y="27"/>
                      </a:lnTo>
                      <a:lnTo>
                        <a:pt x="42" y="26"/>
                      </a:lnTo>
                      <a:lnTo>
                        <a:pt x="42" y="25"/>
                      </a:lnTo>
                      <a:lnTo>
                        <a:pt x="42" y="25"/>
                      </a:lnTo>
                      <a:lnTo>
                        <a:pt x="40" y="24"/>
                      </a:lnTo>
                      <a:lnTo>
                        <a:pt x="40" y="23"/>
                      </a:lnTo>
                      <a:lnTo>
                        <a:pt x="39" y="23"/>
                      </a:lnTo>
                      <a:lnTo>
                        <a:pt x="38" y="23"/>
                      </a:lnTo>
                      <a:lnTo>
                        <a:pt x="37" y="24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30" y="31"/>
                      </a:lnTo>
                      <a:lnTo>
                        <a:pt x="30" y="31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31" y="27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2"/>
                      </a:lnTo>
                      <a:lnTo>
                        <a:pt x="28" y="21"/>
                      </a:lnTo>
                      <a:lnTo>
                        <a:pt x="27" y="21"/>
                      </a:lnTo>
                      <a:lnTo>
                        <a:pt x="23" y="22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6" y="27"/>
                      </a:lnTo>
                      <a:lnTo>
                        <a:pt x="15" y="27"/>
                      </a:lnTo>
                      <a:lnTo>
                        <a:pt x="16" y="26"/>
                      </a:lnTo>
                      <a:lnTo>
                        <a:pt x="19" y="24"/>
                      </a:lnTo>
                      <a:lnTo>
                        <a:pt x="21" y="21"/>
                      </a:lnTo>
                      <a:lnTo>
                        <a:pt x="22" y="18"/>
                      </a:lnTo>
                      <a:lnTo>
                        <a:pt x="22" y="15"/>
                      </a:lnTo>
                      <a:lnTo>
                        <a:pt x="19" y="11"/>
                      </a:lnTo>
                      <a:lnTo>
                        <a:pt x="14" y="11"/>
                      </a:lnTo>
                      <a:lnTo>
                        <a:pt x="9" y="11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7" y="11"/>
                      </a:lnTo>
                      <a:lnTo>
                        <a:pt x="9" y="10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0" name="Freeform 127"/>
                <p:cNvSpPr>
                  <a:spLocks/>
                </p:cNvSpPr>
                <p:nvPr/>
              </p:nvSpPr>
              <p:spPr bwMode="auto">
                <a:xfrm>
                  <a:off x="7440613" y="3048000"/>
                  <a:ext cx="28575" cy="28575"/>
                </a:xfrm>
                <a:custGeom>
                  <a:avLst/>
                  <a:gdLst>
                    <a:gd name="T0" fmla="*/ 31 w 37"/>
                    <a:gd name="T1" fmla="*/ 20 h 36"/>
                    <a:gd name="T2" fmla="*/ 30 w 37"/>
                    <a:gd name="T3" fmla="*/ 20 h 36"/>
                    <a:gd name="T4" fmla="*/ 30 w 37"/>
                    <a:gd name="T5" fmla="*/ 20 h 36"/>
                    <a:gd name="T6" fmla="*/ 29 w 37"/>
                    <a:gd name="T7" fmla="*/ 21 h 36"/>
                    <a:gd name="T8" fmla="*/ 29 w 37"/>
                    <a:gd name="T9" fmla="*/ 21 h 36"/>
                    <a:gd name="T10" fmla="*/ 25 w 37"/>
                    <a:gd name="T11" fmla="*/ 25 h 36"/>
                    <a:gd name="T12" fmla="*/ 22 w 37"/>
                    <a:gd name="T13" fmla="*/ 31 h 36"/>
                    <a:gd name="T14" fmla="*/ 17 w 37"/>
                    <a:gd name="T15" fmla="*/ 35 h 36"/>
                    <a:gd name="T16" fmla="*/ 12 w 37"/>
                    <a:gd name="T17" fmla="*/ 36 h 36"/>
                    <a:gd name="T18" fmla="*/ 6 w 37"/>
                    <a:gd name="T19" fmla="*/ 32 h 36"/>
                    <a:gd name="T20" fmla="*/ 2 w 37"/>
                    <a:gd name="T21" fmla="*/ 28 h 36"/>
                    <a:gd name="T22" fmla="*/ 0 w 37"/>
                    <a:gd name="T23" fmla="*/ 21 h 36"/>
                    <a:gd name="T24" fmla="*/ 0 w 37"/>
                    <a:gd name="T25" fmla="*/ 15 h 36"/>
                    <a:gd name="T26" fmla="*/ 2 w 37"/>
                    <a:gd name="T27" fmla="*/ 9 h 36"/>
                    <a:gd name="T28" fmla="*/ 7 w 37"/>
                    <a:gd name="T29" fmla="*/ 5 h 36"/>
                    <a:gd name="T30" fmla="*/ 13 w 37"/>
                    <a:gd name="T31" fmla="*/ 2 h 36"/>
                    <a:gd name="T32" fmla="*/ 18 w 37"/>
                    <a:gd name="T33" fmla="*/ 0 h 36"/>
                    <a:gd name="T34" fmla="*/ 22 w 37"/>
                    <a:gd name="T35" fmla="*/ 0 h 36"/>
                    <a:gd name="T36" fmla="*/ 25 w 37"/>
                    <a:gd name="T37" fmla="*/ 0 h 36"/>
                    <a:gd name="T38" fmla="*/ 29 w 37"/>
                    <a:gd name="T39" fmla="*/ 1 h 36"/>
                    <a:gd name="T40" fmla="*/ 31 w 37"/>
                    <a:gd name="T41" fmla="*/ 4 h 36"/>
                    <a:gd name="T42" fmla="*/ 33 w 37"/>
                    <a:gd name="T43" fmla="*/ 6 h 36"/>
                    <a:gd name="T44" fmla="*/ 35 w 37"/>
                    <a:gd name="T45" fmla="*/ 8 h 36"/>
                    <a:gd name="T46" fmla="*/ 36 w 37"/>
                    <a:gd name="T47" fmla="*/ 10 h 36"/>
                    <a:gd name="T48" fmla="*/ 37 w 37"/>
                    <a:gd name="T49" fmla="*/ 14 h 36"/>
                    <a:gd name="T50" fmla="*/ 37 w 37"/>
                    <a:gd name="T51" fmla="*/ 16 h 36"/>
                    <a:gd name="T52" fmla="*/ 36 w 37"/>
                    <a:gd name="T53" fmla="*/ 17 h 36"/>
                    <a:gd name="T54" fmla="*/ 33 w 37"/>
                    <a:gd name="T55" fmla="*/ 19 h 36"/>
                    <a:gd name="T56" fmla="*/ 31 w 37"/>
                    <a:gd name="T57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36">
                      <a:moveTo>
                        <a:pt x="31" y="20"/>
                      </a:moveTo>
                      <a:lnTo>
                        <a:pt x="30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25" y="25"/>
                      </a:lnTo>
                      <a:lnTo>
                        <a:pt x="22" y="31"/>
                      </a:lnTo>
                      <a:lnTo>
                        <a:pt x="17" y="35"/>
                      </a:lnTo>
                      <a:lnTo>
                        <a:pt x="12" y="36"/>
                      </a:lnTo>
                      <a:lnTo>
                        <a:pt x="6" y="32"/>
                      </a:lnTo>
                      <a:lnTo>
                        <a:pt x="2" y="28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7"/>
                      </a:lnTo>
                      <a:lnTo>
                        <a:pt x="33" y="19"/>
                      </a:lnTo>
                      <a:lnTo>
                        <a:pt x="31" y="2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1" name="Freeform 128"/>
                <p:cNvSpPr>
                  <a:spLocks/>
                </p:cNvSpPr>
                <p:nvPr/>
              </p:nvSpPr>
              <p:spPr bwMode="auto">
                <a:xfrm>
                  <a:off x="7443788" y="3052763"/>
                  <a:ext cx="20638" cy="19050"/>
                </a:xfrm>
                <a:custGeom>
                  <a:avLst/>
                  <a:gdLst>
                    <a:gd name="T0" fmla="*/ 9 w 25"/>
                    <a:gd name="T1" fmla="*/ 24 h 24"/>
                    <a:gd name="T2" fmla="*/ 9 w 25"/>
                    <a:gd name="T3" fmla="*/ 24 h 24"/>
                    <a:gd name="T4" fmla="*/ 10 w 25"/>
                    <a:gd name="T5" fmla="*/ 24 h 24"/>
                    <a:gd name="T6" fmla="*/ 10 w 25"/>
                    <a:gd name="T7" fmla="*/ 24 h 24"/>
                    <a:gd name="T8" fmla="*/ 10 w 25"/>
                    <a:gd name="T9" fmla="*/ 23 h 24"/>
                    <a:gd name="T10" fmla="*/ 10 w 25"/>
                    <a:gd name="T11" fmla="*/ 23 h 24"/>
                    <a:gd name="T12" fmla="*/ 9 w 25"/>
                    <a:gd name="T13" fmla="*/ 21 h 24"/>
                    <a:gd name="T14" fmla="*/ 5 w 25"/>
                    <a:gd name="T15" fmla="*/ 17 h 24"/>
                    <a:gd name="T16" fmla="*/ 7 w 25"/>
                    <a:gd name="T17" fmla="*/ 16 h 24"/>
                    <a:gd name="T18" fmla="*/ 10 w 25"/>
                    <a:gd name="T19" fmla="*/ 18 h 24"/>
                    <a:gd name="T20" fmla="*/ 12 w 25"/>
                    <a:gd name="T21" fmla="*/ 18 h 24"/>
                    <a:gd name="T22" fmla="*/ 13 w 25"/>
                    <a:gd name="T23" fmla="*/ 18 h 24"/>
                    <a:gd name="T24" fmla="*/ 13 w 25"/>
                    <a:gd name="T25" fmla="*/ 17 h 24"/>
                    <a:gd name="T26" fmla="*/ 16 w 25"/>
                    <a:gd name="T27" fmla="*/ 14 h 24"/>
                    <a:gd name="T28" fmla="*/ 15 w 25"/>
                    <a:gd name="T29" fmla="*/ 9 h 24"/>
                    <a:gd name="T30" fmla="*/ 15 w 25"/>
                    <a:gd name="T31" fmla="*/ 7 h 24"/>
                    <a:gd name="T32" fmla="*/ 17 w 25"/>
                    <a:gd name="T33" fmla="*/ 6 h 24"/>
                    <a:gd name="T34" fmla="*/ 19 w 25"/>
                    <a:gd name="T35" fmla="*/ 8 h 24"/>
                    <a:gd name="T36" fmla="*/ 19 w 25"/>
                    <a:gd name="T37" fmla="*/ 8 h 24"/>
                    <a:gd name="T38" fmla="*/ 20 w 25"/>
                    <a:gd name="T39" fmla="*/ 9 h 24"/>
                    <a:gd name="T40" fmla="*/ 23 w 25"/>
                    <a:gd name="T41" fmla="*/ 10 h 24"/>
                    <a:gd name="T42" fmla="*/ 24 w 25"/>
                    <a:gd name="T43" fmla="*/ 9 h 24"/>
                    <a:gd name="T44" fmla="*/ 25 w 25"/>
                    <a:gd name="T45" fmla="*/ 7 h 24"/>
                    <a:gd name="T46" fmla="*/ 25 w 25"/>
                    <a:gd name="T47" fmla="*/ 6 h 24"/>
                    <a:gd name="T48" fmla="*/ 24 w 25"/>
                    <a:gd name="T49" fmla="*/ 3 h 24"/>
                    <a:gd name="T50" fmla="*/ 20 w 25"/>
                    <a:gd name="T51" fmla="*/ 1 h 24"/>
                    <a:gd name="T52" fmla="*/ 17 w 25"/>
                    <a:gd name="T53" fmla="*/ 0 h 24"/>
                    <a:gd name="T54" fmla="*/ 12 w 25"/>
                    <a:gd name="T55" fmla="*/ 1 h 24"/>
                    <a:gd name="T56" fmla="*/ 10 w 25"/>
                    <a:gd name="T57" fmla="*/ 4 h 24"/>
                    <a:gd name="T58" fmla="*/ 9 w 25"/>
                    <a:gd name="T59" fmla="*/ 4 h 24"/>
                    <a:gd name="T60" fmla="*/ 9 w 25"/>
                    <a:gd name="T61" fmla="*/ 8 h 24"/>
                    <a:gd name="T62" fmla="*/ 10 w 25"/>
                    <a:gd name="T63" fmla="*/ 10 h 24"/>
                    <a:gd name="T64" fmla="*/ 11 w 25"/>
                    <a:gd name="T65" fmla="*/ 13 h 24"/>
                    <a:gd name="T66" fmla="*/ 11 w 25"/>
                    <a:gd name="T67" fmla="*/ 14 h 24"/>
                    <a:gd name="T68" fmla="*/ 9 w 25"/>
                    <a:gd name="T69" fmla="*/ 11 h 24"/>
                    <a:gd name="T70" fmla="*/ 5 w 25"/>
                    <a:gd name="T71" fmla="*/ 10 h 24"/>
                    <a:gd name="T72" fmla="*/ 2 w 25"/>
                    <a:gd name="T73" fmla="*/ 10 h 24"/>
                    <a:gd name="T74" fmla="*/ 2 w 25"/>
                    <a:gd name="T75" fmla="*/ 10 h 24"/>
                    <a:gd name="T76" fmla="*/ 1 w 25"/>
                    <a:gd name="T77" fmla="*/ 11 h 24"/>
                    <a:gd name="T78" fmla="*/ 0 w 25"/>
                    <a:gd name="T79" fmla="*/ 13 h 24"/>
                    <a:gd name="T80" fmla="*/ 0 w 25"/>
                    <a:gd name="T81" fmla="*/ 14 h 24"/>
                    <a:gd name="T82" fmla="*/ 1 w 25"/>
                    <a:gd name="T83" fmla="*/ 18 h 24"/>
                    <a:gd name="T84" fmla="*/ 5 w 25"/>
                    <a:gd name="T85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24">
                      <a:moveTo>
                        <a:pt x="9" y="24"/>
                      </a:move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6"/>
                      </a:lnTo>
                      <a:lnTo>
                        <a:pt x="17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0" y="13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3" y="21"/>
                      </a:lnTo>
                      <a:lnTo>
                        <a:pt x="5" y="22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2" name="Freeform 129"/>
                <p:cNvSpPr>
                  <a:spLocks/>
                </p:cNvSpPr>
                <p:nvPr/>
              </p:nvSpPr>
              <p:spPr bwMode="auto">
                <a:xfrm>
                  <a:off x="7454900" y="305752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3" name="Freeform 130"/>
                <p:cNvSpPr>
                  <a:spLocks/>
                </p:cNvSpPr>
                <p:nvPr/>
              </p:nvSpPr>
              <p:spPr bwMode="auto">
                <a:xfrm>
                  <a:off x="7521575" y="3097213"/>
                  <a:ext cx="30163" cy="38100"/>
                </a:xfrm>
                <a:custGeom>
                  <a:avLst/>
                  <a:gdLst>
                    <a:gd name="T0" fmla="*/ 37 w 38"/>
                    <a:gd name="T1" fmla="*/ 0 h 49"/>
                    <a:gd name="T2" fmla="*/ 34 w 38"/>
                    <a:gd name="T3" fmla="*/ 7 h 49"/>
                    <a:gd name="T4" fmla="*/ 31 w 38"/>
                    <a:gd name="T5" fmla="*/ 14 h 49"/>
                    <a:gd name="T6" fmla="*/ 27 w 38"/>
                    <a:gd name="T7" fmla="*/ 20 h 49"/>
                    <a:gd name="T8" fmla="*/ 23 w 38"/>
                    <a:gd name="T9" fmla="*/ 26 h 49"/>
                    <a:gd name="T10" fmla="*/ 18 w 38"/>
                    <a:gd name="T11" fmla="*/ 31 h 49"/>
                    <a:gd name="T12" fmla="*/ 12 w 38"/>
                    <a:gd name="T13" fmla="*/ 36 h 49"/>
                    <a:gd name="T14" fmla="*/ 7 w 38"/>
                    <a:gd name="T15" fmla="*/ 40 h 49"/>
                    <a:gd name="T16" fmla="*/ 1 w 38"/>
                    <a:gd name="T17" fmla="*/ 44 h 49"/>
                    <a:gd name="T18" fmla="*/ 0 w 38"/>
                    <a:gd name="T19" fmla="*/ 45 h 49"/>
                    <a:gd name="T20" fmla="*/ 0 w 38"/>
                    <a:gd name="T21" fmla="*/ 45 h 49"/>
                    <a:gd name="T22" fmla="*/ 0 w 38"/>
                    <a:gd name="T23" fmla="*/ 46 h 49"/>
                    <a:gd name="T24" fmla="*/ 1 w 38"/>
                    <a:gd name="T25" fmla="*/ 48 h 49"/>
                    <a:gd name="T26" fmla="*/ 1 w 38"/>
                    <a:gd name="T27" fmla="*/ 49 h 49"/>
                    <a:gd name="T28" fmla="*/ 2 w 38"/>
                    <a:gd name="T29" fmla="*/ 49 h 49"/>
                    <a:gd name="T30" fmla="*/ 3 w 38"/>
                    <a:gd name="T31" fmla="*/ 49 h 49"/>
                    <a:gd name="T32" fmla="*/ 4 w 38"/>
                    <a:gd name="T33" fmla="*/ 49 h 49"/>
                    <a:gd name="T34" fmla="*/ 17 w 38"/>
                    <a:gd name="T35" fmla="*/ 41 h 49"/>
                    <a:gd name="T36" fmla="*/ 27 w 38"/>
                    <a:gd name="T37" fmla="*/ 29 h 49"/>
                    <a:gd name="T38" fmla="*/ 35 w 38"/>
                    <a:gd name="T39" fmla="*/ 15 h 49"/>
                    <a:gd name="T40" fmla="*/ 38 w 38"/>
                    <a:gd name="T41" fmla="*/ 0 h 49"/>
                    <a:gd name="T42" fmla="*/ 38 w 38"/>
                    <a:gd name="T43" fmla="*/ 0 h 49"/>
                    <a:gd name="T44" fmla="*/ 38 w 38"/>
                    <a:gd name="T45" fmla="*/ 0 h 49"/>
                    <a:gd name="T46" fmla="*/ 38 w 38"/>
                    <a:gd name="T47" fmla="*/ 0 h 49"/>
                    <a:gd name="T48" fmla="*/ 38 w 38"/>
                    <a:gd name="T49" fmla="*/ 0 h 49"/>
                    <a:gd name="T50" fmla="*/ 37 w 38"/>
                    <a:gd name="T51" fmla="*/ 0 h 49"/>
                    <a:gd name="T52" fmla="*/ 37 w 38"/>
                    <a:gd name="T53" fmla="*/ 0 h 49"/>
                    <a:gd name="T54" fmla="*/ 37 w 38"/>
                    <a:gd name="T55" fmla="*/ 0 h 49"/>
                    <a:gd name="T56" fmla="*/ 37 w 38"/>
                    <a:gd name="T57" fmla="*/ 0 h 49"/>
                    <a:gd name="T58" fmla="*/ 37 w 38"/>
                    <a:gd name="T5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8" h="49">
                      <a:moveTo>
                        <a:pt x="37" y="0"/>
                      </a:moveTo>
                      <a:lnTo>
                        <a:pt x="34" y="7"/>
                      </a:lnTo>
                      <a:lnTo>
                        <a:pt x="31" y="14"/>
                      </a:lnTo>
                      <a:lnTo>
                        <a:pt x="27" y="20"/>
                      </a:lnTo>
                      <a:lnTo>
                        <a:pt x="23" y="26"/>
                      </a:lnTo>
                      <a:lnTo>
                        <a:pt x="18" y="31"/>
                      </a:lnTo>
                      <a:lnTo>
                        <a:pt x="12" y="36"/>
                      </a:lnTo>
                      <a:lnTo>
                        <a:pt x="7" y="40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17" y="41"/>
                      </a:lnTo>
                      <a:lnTo>
                        <a:pt x="27" y="29"/>
                      </a:lnTo>
                      <a:lnTo>
                        <a:pt x="35" y="15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4" name="Freeform 131"/>
                <p:cNvSpPr>
                  <a:spLocks/>
                </p:cNvSpPr>
                <p:nvPr/>
              </p:nvSpPr>
              <p:spPr bwMode="auto">
                <a:xfrm>
                  <a:off x="7499350" y="3125788"/>
                  <a:ext cx="47625" cy="30163"/>
                </a:xfrm>
                <a:custGeom>
                  <a:avLst/>
                  <a:gdLst>
                    <a:gd name="T0" fmla="*/ 6 w 61"/>
                    <a:gd name="T1" fmla="*/ 27 h 38"/>
                    <a:gd name="T2" fmla="*/ 11 w 61"/>
                    <a:gd name="T3" fmla="*/ 24 h 38"/>
                    <a:gd name="T4" fmla="*/ 16 w 61"/>
                    <a:gd name="T5" fmla="*/ 24 h 38"/>
                    <a:gd name="T6" fmla="*/ 22 w 61"/>
                    <a:gd name="T7" fmla="*/ 25 h 38"/>
                    <a:gd name="T8" fmla="*/ 22 w 61"/>
                    <a:gd name="T9" fmla="*/ 28 h 38"/>
                    <a:gd name="T10" fmla="*/ 16 w 61"/>
                    <a:gd name="T11" fmla="*/ 32 h 38"/>
                    <a:gd name="T12" fmla="*/ 13 w 61"/>
                    <a:gd name="T13" fmla="*/ 36 h 38"/>
                    <a:gd name="T14" fmla="*/ 13 w 61"/>
                    <a:gd name="T15" fmla="*/ 37 h 38"/>
                    <a:gd name="T16" fmla="*/ 14 w 61"/>
                    <a:gd name="T17" fmla="*/ 38 h 38"/>
                    <a:gd name="T18" fmla="*/ 15 w 61"/>
                    <a:gd name="T19" fmla="*/ 38 h 38"/>
                    <a:gd name="T20" fmla="*/ 20 w 61"/>
                    <a:gd name="T21" fmla="*/ 36 h 38"/>
                    <a:gd name="T22" fmla="*/ 25 w 61"/>
                    <a:gd name="T23" fmla="*/ 29 h 38"/>
                    <a:gd name="T24" fmla="*/ 31 w 61"/>
                    <a:gd name="T25" fmla="*/ 25 h 38"/>
                    <a:gd name="T26" fmla="*/ 37 w 61"/>
                    <a:gd name="T27" fmla="*/ 23 h 38"/>
                    <a:gd name="T28" fmla="*/ 47 w 61"/>
                    <a:gd name="T29" fmla="*/ 18 h 38"/>
                    <a:gd name="T30" fmla="*/ 58 w 61"/>
                    <a:gd name="T31" fmla="*/ 8 h 38"/>
                    <a:gd name="T32" fmla="*/ 61 w 61"/>
                    <a:gd name="T33" fmla="*/ 0 h 38"/>
                    <a:gd name="T34" fmla="*/ 61 w 61"/>
                    <a:gd name="T35" fmla="*/ 0 h 38"/>
                    <a:gd name="T36" fmla="*/ 61 w 61"/>
                    <a:gd name="T37" fmla="*/ 0 h 38"/>
                    <a:gd name="T38" fmla="*/ 60 w 61"/>
                    <a:gd name="T39" fmla="*/ 0 h 38"/>
                    <a:gd name="T40" fmla="*/ 56 w 61"/>
                    <a:gd name="T41" fmla="*/ 4 h 38"/>
                    <a:gd name="T42" fmla="*/ 48 w 61"/>
                    <a:gd name="T43" fmla="*/ 10 h 38"/>
                    <a:gd name="T44" fmla="*/ 39 w 61"/>
                    <a:gd name="T45" fmla="*/ 15 h 38"/>
                    <a:gd name="T46" fmla="*/ 30 w 61"/>
                    <a:gd name="T47" fmla="*/ 18 h 38"/>
                    <a:gd name="T48" fmla="*/ 22 w 61"/>
                    <a:gd name="T49" fmla="*/ 18 h 38"/>
                    <a:gd name="T50" fmla="*/ 17 w 61"/>
                    <a:gd name="T51" fmla="*/ 17 h 38"/>
                    <a:gd name="T52" fmla="*/ 11 w 61"/>
                    <a:gd name="T53" fmla="*/ 18 h 38"/>
                    <a:gd name="T54" fmla="*/ 5 w 61"/>
                    <a:gd name="T55" fmla="*/ 22 h 38"/>
                    <a:gd name="T56" fmla="*/ 0 w 61"/>
                    <a:gd name="T57" fmla="*/ 24 h 38"/>
                    <a:gd name="T58" fmla="*/ 0 w 61"/>
                    <a:gd name="T59" fmla="*/ 25 h 38"/>
                    <a:gd name="T60" fmla="*/ 0 w 61"/>
                    <a:gd name="T61" fmla="*/ 28 h 38"/>
                    <a:gd name="T62" fmla="*/ 1 w 61"/>
                    <a:gd name="T63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8">
                      <a:moveTo>
                        <a:pt x="2" y="28"/>
                      </a:move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11" y="24"/>
                      </a:lnTo>
                      <a:lnTo>
                        <a:pt x="14" y="23"/>
                      </a:lnTo>
                      <a:lnTo>
                        <a:pt x="16" y="24"/>
                      </a:lnTo>
                      <a:lnTo>
                        <a:pt x="20" y="24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2" y="28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6" y="38"/>
                      </a:lnTo>
                      <a:lnTo>
                        <a:pt x="20" y="36"/>
                      </a:lnTo>
                      <a:lnTo>
                        <a:pt x="23" y="32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5"/>
                      </a:lnTo>
                      <a:lnTo>
                        <a:pt x="34" y="24"/>
                      </a:lnTo>
                      <a:lnTo>
                        <a:pt x="37" y="23"/>
                      </a:lnTo>
                      <a:lnTo>
                        <a:pt x="40" y="22"/>
                      </a:lnTo>
                      <a:lnTo>
                        <a:pt x="47" y="18"/>
                      </a:lnTo>
                      <a:lnTo>
                        <a:pt x="53" y="13"/>
                      </a:lnTo>
                      <a:lnTo>
                        <a:pt x="58" y="8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6" y="4"/>
                      </a:lnTo>
                      <a:lnTo>
                        <a:pt x="53" y="7"/>
                      </a:lnTo>
                      <a:lnTo>
                        <a:pt x="48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4" y="17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1" y="18"/>
                      </a:lnTo>
                      <a:lnTo>
                        <a:pt x="8" y="20"/>
                      </a:lnTo>
                      <a:lnTo>
                        <a:pt x="5" y="22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5" name="Freeform 132"/>
                <p:cNvSpPr>
                  <a:spLocks/>
                </p:cNvSpPr>
                <p:nvPr/>
              </p:nvSpPr>
              <p:spPr bwMode="auto">
                <a:xfrm>
                  <a:off x="7527925" y="3054350"/>
                  <a:ext cx="26988" cy="34925"/>
                </a:xfrm>
                <a:custGeom>
                  <a:avLst/>
                  <a:gdLst>
                    <a:gd name="T0" fmla="*/ 1 w 34"/>
                    <a:gd name="T1" fmla="*/ 5 h 44"/>
                    <a:gd name="T2" fmla="*/ 5 w 34"/>
                    <a:gd name="T3" fmla="*/ 8 h 44"/>
                    <a:gd name="T4" fmla="*/ 10 w 34"/>
                    <a:gd name="T5" fmla="*/ 13 h 44"/>
                    <a:gd name="T6" fmla="*/ 16 w 34"/>
                    <a:gd name="T7" fmla="*/ 16 h 44"/>
                    <a:gd name="T8" fmla="*/ 19 w 34"/>
                    <a:gd name="T9" fmla="*/ 21 h 44"/>
                    <a:gd name="T10" fmla="*/ 24 w 34"/>
                    <a:gd name="T11" fmla="*/ 27 h 44"/>
                    <a:gd name="T12" fmla="*/ 27 w 34"/>
                    <a:gd name="T13" fmla="*/ 32 h 44"/>
                    <a:gd name="T14" fmla="*/ 31 w 34"/>
                    <a:gd name="T15" fmla="*/ 38 h 44"/>
                    <a:gd name="T16" fmla="*/ 33 w 34"/>
                    <a:gd name="T17" fmla="*/ 44 h 44"/>
                    <a:gd name="T18" fmla="*/ 33 w 34"/>
                    <a:gd name="T19" fmla="*/ 44 h 44"/>
                    <a:gd name="T20" fmla="*/ 34 w 34"/>
                    <a:gd name="T21" fmla="*/ 44 h 44"/>
                    <a:gd name="T22" fmla="*/ 34 w 34"/>
                    <a:gd name="T23" fmla="*/ 44 h 44"/>
                    <a:gd name="T24" fmla="*/ 34 w 34"/>
                    <a:gd name="T25" fmla="*/ 44 h 44"/>
                    <a:gd name="T26" fmla="*/ 34 w 34"/>
                    <a:gd name="T27" fmla="*/ 44 h 44"/>
                    <a:gd name="T28" fmla="*/ 34 w 34"/>
                    <a:gd name="T29" fmla="*/ 44 h 44"/>
                    <a:gd name="T30" fmla="*/ 34 w 34"/>
                    <a:gd name="T31" fmla="*/ 44 h 44"/>
                    <a:gd name="T32" fmla="*/ 34 w 34"/>
                    <a:gd name="T33" fmla="*/ 43 h 44"/>
                    <a:gd name="T34" fmla="*/ 31 w 34"/>
                    <a:gd name="T35" fmla="*/ 30 h 44"/>
                    <a:gd name="T36" fmla="*/ 24 w 34"/>
                    <a:gd name="T37" fmla="*/ 17 h 44"/>
                    <a:gd name="T38" fmla="*/ 15 w 34"/>
                    <a:gd name="T39" fmla="*/ 8 h 44"/>
                    <a:gd name="T40" fmla="*/ 3 w 34"/>
                    <a:gd name="T41" fmla="*/ 0 h 44"/>
                    <a:gd name="T42" fmla="*/ 2 w 34"/>
                    <a:gd name="T43" fmla="*/ 0 h 44"/>
                    <a:gd name="T44" fmla="*/ 2 w 34"/>
                    <a:gd name="T45" fmla="*/ 0 h 44"/>
                    <a:gd name="T46" fmla="*/ 1 w 34"/>
                    <a:gd name="T47" fmla="*/ 0 h 44"/>
                    <a:gd name="T48" fmla="*/ 0 w 34"/>
                    <a:gd name="T49" fmla="*/ 1 h 44"/>
                    <a:gd name="T50" fmla="*/ 0 w 34"/>
                    <a:gd name="T51" fmla="*/ 2 h 44"/>
                    <a:gd name="T52" fmla="*/ 0 w 34"/>
                    <a:gd name="T53" fmla="*/ 2 h 44"/>
                    <a:gd name="T54" fmla="*/ 0 w 34"/>
                    <a:gd name="T55" fmla="*/ 4 h 44"/>
                    <a:gd name="T56" fmla="*/ 1 w 34"/>
                    <a:gd name="T57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" h="44">
                      <a:moveTo>
                        <a:pt x="1" y="5"/>
                      </a:move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6" y="16"/>
                      </a:lnTo>
                      <a:lnTo>
                        <a:pt x="19" y="21"/>
                      </a:lnTo>
                      <a:lnTo>
                        <a:pt x="24" y="27"/>
                      </a:lnTo>
                      <a:lnTo>
                        <a:pt x="27" y="32"/>
                      </a:lnTo>
                      <a:lnTo>
                        <a:pt x="31" y="38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3"/>
                      </a:lnTo>
                      <a:lnTo>
                        <a:pt x="31" y="30"/>
                      </a:lnTo>
                      <a:lnTo>
                        <a:pt x="24" y="17"/>
                      </a:lnTo>
                      <a:lnTo>
                        <a:pt x="15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6" name="Freeform 133"/>
                <p:cNvSpPr>
                  <a:spLocks/>
                </p:cNvSpPr>
                <p:nvPr/>
              </p:nvSpPr>
              <p:spPr bwMode="auto">
                <a:xfrm>
                  <a:off x="7534275" y="3043238"/>
                  <a:ext cx="26988" cy="31750"/>
                </a:xfrm>
                <a:custGeom>
                  <a:avLst/>
                  <a:gdLst>
                    <a:gd name="T0" fmla="*/ 16 w 32"/>
                    <a:gd name="T1" fmla="*/ 26 h 42"/>
                    <a:gd name="T2" fmla="*/ 15 w 32"/>
                    <a:gd name="T3" fmla="*/ 27 h 42"/>
                    <a:gd name="T4" fmla="*/ 15 w 32"/>
                    <a:gd name="T5" fmla="*/ 27 h 42"/>
                    <a:gd name="T6" fmla="*/ 15 w 32"/>
                    <a:gd name="T7" fmla="*/ 28 h 42"/>
                    <a:gd name="T8" fmla="*/ 14 w 32"/>
                    <a:gd name="T9" fmla="*/ 28 h 42"/>
                    <a:gd name="T10" fmla="*/ 14 w 32"/>
                    <a:gd name="T11" fmla="*/ 29 h 42"/>
                    <a:gd name="T12" fmla="*/ 14 w 32"/>
                    <a:gd name="T13" fmla="*/ 30 h 42"/>
                    <a:gd name="T14" fmla="*/ 14 w 32"/>
                    <a:gd name="T15" fmla="*/ 31 h 42"/>
                    <a:gd name="T16" fmla="*/ 15 w 32"/>
                    <a:gd name="T17" fmla="*/ 32 h 42"/>
                    <a:gd name="T18" fmla="*/ 16 w 32"/>
                    <a:gd name="T19" fmla="*/ 32 h 42"/>
                    <a:gd name="T20" fmla="*/ 17 w 32"/>
                    <a:gd name="T21" fmla="*/ 32 h 42"/>
                    <a:gd name="T22" fmla="*/ 18 w 32"/>
                    <a:gd name="T23" fmla="*/ 32 h 42"/>
                    <a:gd name="T24" fmla="*/ 18 w 32"/>
                    <a:gd name="T25" fmla="*/ 31 h 42"/>
                    <a:gd name="T26" fmla="*/ 18 w 32"/>
                    <a:gd name="T27" fmla="*/ 30 h 42"/>
                    <a:gd name="T28" fmla="*/ 19 w 32"/>
                    <a:gd name="T29" fmla="*/ 30 h 42"/>
                    <a:gd name="T30" fmla="*/ 19 w 32"/>
                    <a:gd name="T31" fmla="*/ 30 h 42"/>
                    <a:gd name="T32" fmla="*/ 19 w 32"/>
                    <a:gd name="T33" fmla="*/ 29 h 42"/>
                    <a:gd name="T34" fmla="*/ 22 w 32"/>
                    <a:gd name="T35" fmla="*/ 32 h 42"/>
                    <a:gd name="T36" fmla="*/ 25 w 32"/>
                    <a:gd name="T37" fmla="*/ 35 h 42"/>
                    <a:gd name="T38" fmla="*/ 28 w 32"/>
                    <a:gd name="T39" fmla="*/ 38 h 42"/>
                    <a:gd name="T40" fmla="*/ 30 w 32"/>
                    <a:gd name="T41" fmla="*/ 41 h 42"/>
                    <a:gd name="T42" fmla="*/ 30 w 32"/>
                    <a:gd name="T43" fmla="*/ 42 h 42"/>
                    <a:gd name="T44" fmla="*/ 31 w 32"/>
                    <a:gd name="T45" fmla="*/ 42 h 42"/>
                    <a:gd name="T46" fmla="*/ 31 w 32"/>
                    <a:gd name="T47" fmla="*/ 42 h 42"/>
                    <a:gd name="T48" fmla="*/ 31 w 32"/>
                    <a:gd name="T49" fmla="*/ 42 h 42"/>
                    <a:gd name="T50" fmla="*/ 32 w 32"/>
                    <a:gd name="T51" fmla="*/ 41 h 42"/>
                    <a:gd name="T52" fmla="*/ 32 w 32"/>
                    <a:gd name="T53" fmla="*/ 41 h 42"/>
                    <a:gd name="T54" fmla="*/ 32 w 32"/>
                    <a:gd name="T55" fmla="*/ 41 h 42"/>
                    <a:gd name="T56" fmla="*/ 32 w 32"/>
                    <a:gd name="T57" fmla="*/ 41 h 42"/>
                    <a:gd name="T58" fmla="*/ 29 w 32"/>
                    <a:gd name="T59" fmla="*/ 32 h 42"/>
                    <a:gd name="T60" fmla="*/ 25 w 32"/>
                    <a:gd name="T61" fmla="*/ 26 h 42"/>
                    <a:gd name="T62" fmla="*/ 21 w 32"/>
                    <a:gd name="T63" fmla="*/ 19 h 42"/>
                    <a:gd name="T64" fmla="*/ 17 w 32"/>
                    <a:gd name="T65" fmla="*/ 12 h 42"/>
                    <a:gd name="T66" fmla="*/ 15 w 32"/>
                    <a:gd name="T67" fmla="*/ 9 h 42"/>
                    <a:gd name="T68" fmla="*/ 14 w 32"/>
                    <a:gd name="T69" fmla="*/ 7 h 42"/>
                    <a:gd name="T70" fmla="*/ 11 w 32"/>
                    <a:gd name="T71" fmla="*/ 5 h 42"/>
                    <a:gd name="T72" fmla="*/ 9 w 32"/>
                    <a:gd name="T73" fmla="*/ 3 h 42"/>
                    <a:gd name="T74" fmla="*/ 7 w 32"/>
                    <a:gd name="T75" fmla="*/ 1 h 42"/>
                    <a:gd name="T76" fmla="*/ 6 w 32"/>
                    <a:gd name="T77" fmla="*/ 0 h 42"/>
                    <a:gd name="T78" fmla="*/ 3 w 32"/>
                    <a:gd name="T79" fmla="*/ 1 h 42"/>
                    <a:gd name="T80" fmla="*/ 1 w 32"/>
                    <a:gd name="T81" fmla="*/ 3 h 42"/>
                    <a:gd name="T82" fmla="*/ 0 w 32"/>
                    <a:gd name="T83" fmla="*/ 5 h 42"/>
                    <a:gd name="T84" fmla="*/ 0 w 32"/>
                    <a:gd name="T85" fmla="*/ 6 h 42"/>
                    <a:gd name="T86" fmla="*/ 0 w 32"/>
                    <a:gd name="T87" fmla="*/ 8 h 42"/>
                    <a:gd name="T88" fmla="*/ 1 w 32"/>
                    <a:gd name="T89" fmla="*/ 11 h 42"/>
                    <a:gd name="T90" fmla="*/ 4 w 32"/>
                    <a:gd name="T91" fmla="*/ 15 h 42"/>
                    <a:gd name="T92" fmla="*/ 9 w 32"/>
                    <a:gd name="T93" fmla="*/ 19 h 42"/>
                    <a:gd name="T94" fmla="*/ 13 w 32"/>
                    <a:gd name="T95" fmla="*/ 22 h 42"/>
                    <a:gd name="T96" fmla="*/ 16 w 32"/>
                    <a:gd name="T97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" h="42">
                      <a:moveTo>
                        <a:pt x="16" y="26"/>
                      </a:move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8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4" y="30"/>
                      </a:lnTo>
                      <a:lnTo>
                        <a:pt x="14" y="31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19" y="30"/>
                      </a:lnTo>
                      <a:lnTo>
                        <a:pt x="19" y="29"/>
                      </a:lnTo>
                      <a:lnTo>
                        <a:pt x="22" y="32"/>
                      </a:lnTo>
                      <a:lnTo>
                        <a:pt x="25" y="35"/>
                      </a:lnTo>
                      <a:lnTo>
                        <a:pt x="28" y="38"/>
                      </a:lnTo>
                      <a:lnTo>
                        <a:pt x="30" y="41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29" y="32"/>
                      </a:lnTo>
                      <a:lnTo>
                        <a:pt x="25" y="26"/>
                      </a:lnTo>
                      <a:lnTo>
                        <a:pt x="21" y="19"/>
                      </a:lnTo>
                      <a:lnTo>
                        <a:pt x="17" y="12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4" y="15"/>
                      </a:lnTo>
                      <a:lnTo>
                        <a:pt x="9" y="19"/>
                      </a:lnTo>
                      <a:lnTo>
                        <a:pt x="13" y="22"/>
                      </a:lnTo>
                      <a:lnTo>
                        <a:pt x="16" y="2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7" name="Freeform 134"/>
                <p:cNvSpPr>
                  <a:spLocks/>
                </p:cNvSpPr>
                <p:nvPr/>
              </p:nvSpPr>
              <p:spPr bwMode="auto">
                <a:xfrm>
                  <a:off x="7546975" y="3036888"/>
                  <a:ext cx="15875" cy="25400"/>
                </a:xfrm>
                <a:custGeom>
                  <a:avLst/>
                  <a:gdLst>
                    <a:gd name="T0" fmla="*/ 21 w 21"/>
                    <a:gd name="T1" fmla="*/ 31 h 32"/>
                    <a:gd name="T2" fmla="*/ 18 w 21"/>
                    <a:gd name="T3" fmla="*/ 23 h 32"/>
                    <a:gd name="T4" fmla="*/ 15 w 21"/>
                    <a:gd name="T5" fmla="*/ 14 h 32"/>
                    <a:gd name="T6" fmla="*/ 11 w 21"/>
                    <a:gd name="T7" fmla="*/ 7 h 32"/>
                    <a:gd name="T8" fmla="*/ 4 w 21"/>
                    <a:gd name="T9" fmla="*/ 1 h 32"/>
                    <a:gd name="T10" fmla="*/ 3 w 21"/>
                    <a:gd name="T11" fmla="*/ 0 h 32"/>
                    <a:gd name="T12" fmla="*/ 3 w 21"/>
                    <a:gd name="T13" fmla="*/ 0 h 32"/>
                    <a:gd name="T14" fmla="*/ 2 w 21"/>
                    <a:gd name="T15" fmla="*/ 0 h 32"/>
                    <a:gd name="T16" fmla="*/ 1 w 21"/>
                    <a:gd name="T17" fmla="*/ 1 h 32"/>
                    <a:gd name="T18" fmla="*/ 0 w 21"/>
                    <a:gd name="T19" fmla="*/ 2 h 32"/>
                    <a:gd name="T20" fmla="*/ 0 w 21"/>
                    <a:gd name="T21" fmla="*/ 2 h 32"/>
                    <a:gd name="T22" fmla="*/ 0 w 21"/>
                    <a:gd name="T23" fmla="*/ 4 h 32"/>
                    <a:gd name="T24" fmla="*/ 1 w 21"/>
                    <a:gd name="T25" fmla="*/ 5 h 32"/>
                    <a:gd name="T26" fmla="*/ 2 w 21"/>
                    <a:gd name="T27" fmla="*/ 9 h 32"/>
                    <a:gd name="T28" fmla="*/ 6 w 21"/>
                    <a:gd name="T29" fmla="*/ 13 h 32"/>
                    <a:gd name="T30" fmla="*/ 8 w 21"/>
                    <a:gd name="T31" fmla="*/ 16 h 32"/>
                    <a:gd name="T32" fmla="*/ 11 w 21"/>
                    <a:gd name="T33" fmla="*/ 20 h 32"/>
                    <a:gd name="T34" fmla="*/ 14 w 21"/>
                    <a:gd name="T35" fmla="*/ 23 h 32"/>
                    <a:gd name="T36" fmla="*/ 16 w 21"/>
                    <a:gd name="T37" fmla="*/ 25 h 32"/>
                    <a:gd name="T38" fmla="*/ 17 w 21"/>
                    <a:gd name="T39" fmla="*/ 29 h 32"/>
                    <a:gd name="T40" fmla="*/ 19 w 21"/>
                    <a:gd name="T41" fmla="*/ 32 h 32"/>
                    <a:gd name="T42" fmla="*/ 19 w 21"/>
                    <a:gd name="T43" fmla="*/ 32 h 32"/>
                    <a:gd name="T44" fmla="*/ 19 w 21"/>
                    <a:gd name="T45" fmla="*/ 32 h 32"/>
                    <a:gd name="T46" fmla="*/ 19 w 21"/>
                    <a:gd name="T47" fmla="*/ 32 h 32"/>
                    <a:gd name="T48" fmla="*/ 21 w 21"/>
                    <a:gd name="T49" fmla="*/ 32 h 32"/>
                    <a:gd name="T50" fmla="*/ 21 w 21"/>
                    <a:gd name="T51" fmla="*/ 32 h 32"/>
                    <a:gd name="T52" fmla="*/ 21 w 21"/>
                    <a:gd name="T53" fmla="*/ 32 h 32"/>
                    <a:gd name="T54" fmla="*/ 21 w 21"/>
                    <a:gd name="T55" fmla="*/ 32 h 32"/>
                    <a:gd name="T56" fmla="*/ 21 w 21"/>
                    <a:gd name="T57" fmla="*/ 31 h 32"/>
                    <a:gd name="T58" fmla="*/ 21 w 21"/>
                    <a:gd name="T5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1" h="32">
                      <a:moveTo>
                        <a:pt x="21" y="31"/>
                      </a:moveTo>
                      <a:lnTo>
                        <a:pt x="18" y="23"/>
                      </a:lnTo>
                      <a:lnTo>
                        <a:pt x="15" y="14"/>
                      </a:lnTo>
                      <a:lnTo>
                        <a:pt x="11" y="7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20"/>
                      </a:lnTo>
                      <a:lnTo>
                        <a:pt x="14" y="23"/>
                      </a:lnTo>
                      <a:lnTo>
                        <a:pt x="16" y="25"/>
                      </a:lnTo>
                      <a:lnTo>
                        <a:pt x="17" y="29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8" name="Freeform 135"/>
                <p:cNvSpPr>
                  <a:spLocks/>
                </p:cNvSpPr>
                <p:nvPr/>
              </p:nvSpPr>
              <p:spPr bwMode="auto">
                <a:xfrm>
                  <a:off x="7566025" y="3079750"/>
                  <a:ext cx="4763" cy="17463"/>
                </a:xfrm>
                <a:custGeom>
                  <a:avLst/>
                  <a:gdLst>
                    <a:gd name="T0" fmla="*/ 2 w 7"/>
                    <a:gd name="T1" fmla="*/ 2 h 22"/>
                    <a:gd name="T2" fmla="*/ 2 w 7"/>
                    <a:gd name="T3" fmla="*/ 6 h 22"/>
                    <a:gd name="T4" fmla="*/ 1 w 7"/>
                    <a:gd name="T5" fmla="*/ 11 h 22"/>
                    <a:gd name="T6" fmla="*/ 0 w 7"/>
                    <a:gd name="T7" fmla="*/ 15 h 22"/>
                    <a:gd name="T8" fmla="*/ 0 w 7"/>
                    <a:gd name="T9" fmla="*/ 20 h 22"/>
                    <a:gd name="T10" fmla="*/ 0 w 7"/>
                    <a:gd name="T11" fmla="*/ 21 h 22"/>
                    <a:gd name="T12" fmla="*/ 1 w 7"/>
                    <a:gd name="T13" fmla="*/ 21 h 22"/>
                    <a:gd name="T14" fmla="*/ 1 w 7"/>
                    <a:gd name="T15" fmla="*/ 22 h 22"/>
                    <a:gd name="T16" fmla="*/ 2 w 7"/>
                    <a:gd name="T17" fmla="*/ 22 h 22"/>
                    <a:gd name="T18" fmla="*/ 3 w 7"/>
                    <a:gd name="T19" fmla="*/ 22 h 22"/>
                    <a:gd name="T20" fmla="*/ 3 w 7"/>
                    <a:gd name="T21" fmla="*/ 22 h 22"/>
                    <a:gd name="T22" fmla="*/ 5 w 7"/>
                    <a:gd name="T23" fmla="*/ 21 h 22"/>
                    <a:gd name="T24" fmla="*/ 5 w 7"/>
                    <a:gd name="T25" fmla="*/ 20 h 22"/>
                    <a:gd name="T26" fmla="*/ 6 w 7"/>
                    <a:gd name="T27" fmla="*/ 15 h 22"/>
                    <a:gd name="T28" fmla="*/ 7 w 7"/>
                    <a:gd name="T29" fmla="*/ 11 h 22"/>
                    <a:gd name="T30" fmla="*/ 6 w 7"/>
                    <a:gd name="T31" fmla="*/ 6 h 22"/>
                    <a:gd name="T32" fmla="*/ 5 w 7"/>
                    <a:gd name="T33" fmla="*/ 2 h 22"/>
                    <a:gd name="T34" fmla="*/ 5 w 7"/>
                    <a:gd name="T35" fmla="*/ 0 h 22"/>
                    <a:gd name="T36" fmla="*/ 5 w 7"/>
                    <a:gd name="T37" fmla="*/ 0 h 22"/>
                    <a:gd name="T38" fmla="*/ 5 w 7"/>
                    <a:gd name="T39" fmla="*/ 0 h 22"/>
                    <a:gd name="T40" fmla="*/ 3 w 7"/>
                    <a:gd name="T41" fmla="*/ 0 h 22"/>
                    <a:gd name="T42" fmla="*/ 3 w 7"/>
                    <a:gd name="T43" fmla="*/ 0 h 22"/>
                    <a:gd name="T44" fmla="*/ 3 w 7"/>
                    <a:gd name="T45" fmla="*/ 0 h 22"/>
                    <a:gd name="T46" fmla="*/ 2 w 7"/>
                    <a:gd name="T47" fmla="*/ 2 h 22"/>
                    <a:gd name="T48" fmla="*/ 2 w 7"/>
                    <a:gd name="T49" fmla="*/ 2 h 22"/>
                    <a:gd name="T50" fmla="*/ 2 w 7"/>
                    <a:gd name="T51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" h="22">
                      <a:moveTo>
                        <a:pt x="2" y="2"/>
                      </a:moveTo>
                      <a:lnTo>
                        <a:pt x="2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6" y="6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9" name="Freeform 136"/>
                <p:cNvSpPr>
                  <a:spLocks/>
                </p:cNvSpPr>
                <p:nvPr/>
              </p:nvSpPr>
              <p:spPr bwMode="auto">
                <a:xfrm>
                  <a:off x="7472363" y="3081338"/>
                  <a:ext cx="11113" cy="42863"/>
                </a:xfrm>
                <a:custGeom>
                  <a:avLst/>
                  <a:gdLst>
                    <a:gd name="T0" fmla="*/ 12 w 12"/>
                    <a:gd name="T1" fmla="*/ 53 h 54"/>
                    <a:gd name="T2" fmla="*/ 11 w 12"/>
                    <a:gd name="T3" fmla="*/ 48 h 54"/>
                    <a:gd name="T4" fmla="*/ 10 w 12"/>
                    <a:gd name="T5" fmla="*/ 44 h 54"/>
                    <a:gd name="T6" fmla="*/ 8 w 12"/>
                    <a:gd name="T7" fmla="*/ 39 h 54"/>
                    <a:gd name="T8" fmla="*/ 6 w 12"/>
                    <a:gd name="T9" fmla="*/ 34 h 54"/>
                    <a:gd name="T10" fmla="*/ 5 w 12"/>
                    <a:gd name="T11" fmla="*/ 26 h 54"/>
                    <a:gd name="T12" fmla="*/ 6 w 12"/>
                    <a:gd name="T13" fmla="*/ 18 h 54"/>
                    <a:gd name="T14" fmla="*/ 6 w 12"/>
                    <a:gd name="T15" fmla="*/ 10 h 54"/>
                    <a:gd name="T16" fmla="*/ 6 w 12"/>
                    <a:gd name="T17" fmla="*/ 2 h 54"/>
                    <a:gd name="T18" fmla="*/ 6 w 12"/>
                    <a:gd name="T19" fmla="*/ 1 h 54"/>
                    <a:gd name="T20" fmla="*/ 5 w 12"/>
                    <a:gd name="T21" fmla="*/ 1 h 54"/>
                    <a:gd name="T22" fmla="*/ 5 w 12"/>
                    <a:gd name="T23" fmla="*/ 0 h 54"/>
                    <a:gd name="T24" fmla="*/ 4 w 12"/>
                    <a:gd name="T25" fmla="*/ 0 h 54"/>
                    <a:gd name="T26" fmla="*/ 3 w 12"/>
                    <a:gd name="T27" fmla="*/ 0 h 54"/>
                    <a:gd name="T28" fmla="*/ 2 w 12"/>
                    <a:gd name="T29" fmla="*/ 1 h 54"/>
                    <a:gd name="T30" fmla="*/ 1 w 12"/>
                    <a:gd name="T31" fmla="*/ 1 h 54"/>
                    <a:gd name="T32" fmla="*/ 1 w 12"/>
                    <a:gd name="T33" fmla="*/ 2 h 54"/>
                    <a:gd name="T34" fmla="*/ 0 w 12"/>
                    <a:gd name="T35" fmla="*/ 15 h 54"/>
                    <a:gd name="T36" fmla="*/ 2 w 12"/>
                    <a:gd name="T37" fmla="*/ 29 h 54"/>
                    <a:gd name="T38" fmla="*/ 5 w 12"/>
                    <a:gd name="T39" fmla="*/ 41 h 54"/>
                    <a:gd name="T40" fmla="*/ 11 w 12"/>
                    <a:gd name="T41" fmla="*/ 54 h 54"/>
                    <a:gd name="T42" fmla="*/ 11 w 12"/>
                    <a:gd name="T43" fmla="*/ 54 h 54"/>
                    <a:gd name="T44" fmla="*/ 12 w 12"/>
                    <a:gd name="T45" fmla="*/ 54 h 54"/>
                    <a:gd name="T46" fmla="*/ 12 w 12"/>
                    <a:gd name="T47" fmla="*/ 54 h 54"/>
                    <a:gd name="T48" fmla="*/ 12 w 12"/>
                    <a:gd name="T49" fmla="*/ 54 h 54"/>
                    <a:gd name="T50" fmla="*/ 12 w 12"/>
                    <a:gd name="T51" fmla="*/ 54 h 54"/>
                    <a:gd name="T52" fmla="*/ 12 w 12"/>
                    <a:gd name="T53" fmla="*/ 54 h 54"/>
                    <a:gd name="T54" fmla="*/ 12 w 12"/>
                    <a:gd name="T55" fmla="*/ 54 h 54"/>
                    <a:gd name="T56" fmla="*/ 12 w 12"/>
                    <a:gd name="T57" fmla="*/ 53 h 54"/>
                    <a:gd name="T58" fmla="*/ 12 w 12"/>
                    <a:gd name="T59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" h="54">
                      <a:moveTo>
                        <a:pt x="12" y="53"/>
                      </a:moveTo>
                      <a:lnTo>
                        <a:pt x="11" y="48"/>
                      </a:lnTo>
                      <a:lnTo>
                        <a:pt x="10" y="44"/>
                      </a:lnTo>
                      <a:lnTo>
                        <a:pt x="8" y="39"/>
                      </a:lnTo>
                      <a:lnTo>
                        <a:pt x="6" y="34"/>
                      </a:lnTo>
                      <a:lnTo>
                        <a:pt x="5" y="26"/>
                      </a:lnTo>
                      <a:lnTo>
                        <a:pt x="6" y="18"/>
                      </a:lnTo>
                      <a:lnTo>
                        <a:pt x="6" y="10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5"/>
                      </a:lnTo>
                      <a:lnTo>
                        <a:pt x="2" y="29"/>
                      </a:lnTo>
                      <a:lnTo>
                        <a:pt x="5" y="41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3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0" name="Freeform 138"/>
                <p:cNvSpPr>
                  <a:spLocks/>
                </p:cNvSpPr>
                <p:nvPr/>
              </p:nvSpPr>
              <p:spPr bwMode="auto">
                <a:xfrm>
                  <a:off x="7480300" y="3057525"/>
                  <a:ext cx="28575" cy="14288"/>
                </a:xfrm>
                <a:custGeom>
                  <a:avLst/>
                  <a:gdLst>
                    <a:gd name="T0" fmla="*/ 1 w 37"/>
                    <a:gd name="T1" fmla="*/ 17 h 18"/>
                    <a:gd name="T2" fmla="*/ 8 w 37"/>
                    <a:gd name="T3" fmla="*/ 12 h 18"/>
                    <a:gd name="T4" fmla="*/ 16 w 37"/>
                    <a:gd name="T5" fmla="*/ 10 h 18"/>
                    <a:gd name="T6" fmla="*/ 24 w 37"/>
                    <a:gd name="T7" fmla="*/ 10 h 18"/>
                    <a:gd name="T8" fmla="*/ 32 w 37"/>
                    <a:gd name="T9" fmla="*/ 9 h 18"/>
                    <a:gd name="T10" fmla="*/ 32 w 37"/>
                    <a:gd name="T11" fmla="*/ 9 h 18"/>
                    <a:gd name="T12" fmla="*/ 33 w 37"/>
                    <a:gd name="T13" fmla="*/ 8 h 18"/>
                    <a:gd name="T14" fmla="*/ 33 w 37"/>
                    <a:gd name="T15" fmla="*/ 8 h 18"/>
                    <a:gd name="T16" fmla="*/ 33 w 37"/>
                    <a:gd name="T17" fmla="*/ 8 h 18"/>
                    <a:gd name="T18" fmla="*/ 34 w 37"/>
                    <a:gd name="T19" fmla="*/ 8 h 18"/>
                    <a:gd name="T20" fmla="*/ 35 w 37"/>
                    <a:gd name="T21" fmla="*/ 7 h 18"/>
                    <a:gd name="T22" fmla="*/ 37 w 37"/>
                    <a:gd name="T23" fmla="*/ 5 h 18"/>
                    <a:gd name="T24" fmla="*/ 37 w 37"/>
                    <a:gd name="T25" fmla="*/ 4 h 18"/>
                    <a:gd name="T26" fmla="*/ 37 w 37"/>
                    <a:gd name="T27" fmla="*/ 3 h 18"/>
                    <a:gd name="T28" fmla="*/ 35 w 37"/>
                    <a:gd name="T29" fmla="*/ 2 h 18"/>
                    <a:gd name="T30" fmla="*/ 34 w 37"/>
                    <a:gd name="T31" fmla="*/ 1 h 18"/>
                    <a:gd name="T32" fmla="*/ 33 w 37"/>
                    <a:gd name="T33" fmla="*/ 1 h 18"/>
                    <a:gd name="T34" fmla="*/ 33 w 37"/>
                    <a:gd name="T35" fmla="*/ 0 h 18"/>
                    <a:gd name="T36" fmla="*/ 32 w 37"/>
                    <a:gd name="T37" fmla="*/ 0 h 18"/>
                    <a:gd name="T38" fmla="*/ 32 w 37"/>
                    <a:gd name="T39" fmla="*/ 0 h 18"/>
                    <a:gd name="T40" fmla="*/ 31 w 37"/>
                    <a:gd name="T41" fmla="*/ 0 h 18"/>
                    <a:gd name="T42" fmla="*/ 22 w 37"/>
                    <a:gd name="T43" fmla="*/ 1 h 18"/>
                    <a:gd name="T44" fmla="*/ 14 w 37"/>
                    <a:gd name="T45" fmla="*/ 4 h 18"/>
                    <a:gd name="T46" fmla="*/ 6 w 37"/>
                    <a:gd name="T47" fmla="*/ 9 h 18"/>
                    <a:gd name="T48" fmla="*/ 0 w 37"/>
                    <a:gd name="T49" fmla="*/ 16 h 18"/>
                    <a:gd name="T50" fmla="*/ 0 w 37"/>
                    <a:gd name="T51" fmla="*/ 17 h 18"/>
                    <a:gd name="T52" fmla="*/ 0 w 37"/>
                    <a:gd name="T53" fmla="*/ 17 h 18"/>
                    <a:gd name="T54" fmla="*/ 0 w 37"/>
                    <a:gd name="T55" fmla="*/ 17 h 18"/>
                    <a:gd name="T56" fmla="*/ 0 w 37"/>
                    <a:gd name="T57" fmla="*/ 17 h 18"/>
                    <a:gd name="T58" fmla="*/ 0 w 37"/>
                    <a:gd name="T59" fmla="*/ 18 h 18"/>
                    <a:gd name="T60" fmla="*/ 1 w 37"/>
                    <a:gd name="T61" fmla="*/ 18 h 18"/>
                    <a:gd name="T62" fmla="*/ 1 w 37"/>
                    <a:gd name="T63" fmla="*/ 18 h 18"/>
                    <a:gd name="T64" fmla="*/ 1 w 37"/>
                    <a:gd name="T65" fmla="*/ 17 h 18"/>
                    <a:gd name="T66" fmla="*/ 1 w 37"/>
                    <a:gd name="T67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" h="18">
                      <a:moveTo>
                        <a:pt x="1" y="17"/>
                      </a:moveTo>
                      <a:lnTo>
                        <a:pt x="8" y="12"/>
                      </a:lnTo>
                      <a:lnTo>
                        <a:pt x="16" y="10"/>
                      </a:lnTo>
                      <a:lnTo>
                        <a:pt x="24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3" y="8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7" y="5"/>
                      </a:lnTo>
                      <a:lnTo>
                        <a:pt x="37" y="4"/>
                      </a:lnTo>
                      <a:lnTo>
                        <a:pt x="37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2" y="1"/>
                      </a:lnTo>
                      <a:lnTo>
                        <a:pt x="14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1" name="Freeform 139"/>
                <p:cNvSpPr>
                  <a:spLocks/>
                </p:cNvSpPr>
                <p:nvPr/>
              </p:nvSpPr>
              <p:spPr bwMode="auto">
                <a:xfrm>
                  <a:off x="7462838" y="3090863"/>
                  <a:ext cx="4763" cy="20638"/>
                </a:xfrm>
                <a:custGeom>
                  <a:avLst/>
                  <a:gdLst>
                    <a:gd name="T0" fmla="*/ 7 w 7"/>
                    <a:gd name="T1" fmla="*/ 25 h 27"/>
                    <a:gd name="T2" fmla="*/ 4 w 7"/>
                    <a:gd name="T3" fmla="*/ 20 h 27"/>
                    <a:gd name="T4" fmla="*/ 4 w 7"/>
                    <a:gd name="T5" fmla="*/ 14 h 27"/>
                    <a:gd name="T6" fmla="*/ 3 w 7"/>
                    <a:gd name="T7" fmla="*/ 7 h 27"/>
                    <a:gd name="T8" fmla="*/ 3 w 7"/>
                    <a:gd name="T9" fmla="*/ 1 h 27"/>
                    <a:gd name="T10" fmla="*/ 3 w 7"/>
                    <a:gd name="T11" fmla="*/ 0 h 27"/>
                    <a:gd name="T12" fmla="*/ 3 w 7"/>
                    <a:gd name="T13" fmla="*/ 0 h 27"/>
                    <a:gd name="T14" fmla="*/ 3 w 7"/>
                    <a:gd name="T15" fmla="*/ 0 h 27"/>
                    <a:gd name="T16" fmla="*/ 2 w 7"/>
                    <a:gd name="T17" fmla="*/ 0 h 27"/>
                    <a:gd name="T18" fmla="*/ 1 w 7"/>
                    <a:gd name="T19" fmla="*/ 0 h 27"/>
                    <a:gd name="T20" fmla="*/ 1 w 7"/>
                    <a:gd name="T21" fmla="*/ 0 h 27"/>
                    <a:gd name="T22" fmla="*/ 0 w 7"/>
                    <a:gd name="T23" fmla="*/ 0 h 27"/>
                    <a:gd name="T24" fmla="*/ 0 w 7"/>
                    <a:gd name="T25" fmla="*/ 1 h 27"/>
                    <a:gd name="T26" fmla="*/ 0 w 7"/>
                    <a:gd name="T27" fmla="*/ 8 h 27"/>
                    <a:gd name="T28" fmla="*/ 0 w 7"/>
                    <a:gd name="T29" fmla="*/ 15 h 27"/>
                    <a:gd name="T30" fmla="*/ 2 w 7"/>
                    <a:gd name="T31" fmla="*/ 21 h 27"/>
                    <a:gd name="T32" fmla="*/ 6 w 7"/>
                    <a:gd name="T33" fmla="*/ 27 h 27"/>
                    <a:gd name="T34" fmla="*/ 6 w 7"/>
                    <a:gd name="T35" fmla="*/ 27 h 27"/>
                    <a:gd name="T36" fmla="*/ 6 w 7"/>
                    <a:gd name="T37" fmla="*/ 27 h 27"/>
                    <a:gd name="T38" fmla="*/ 6 w 7"/>
                    <a:gd name="T39" fmla="*/ 27 h 27"/>
                    <a:gd name="T40" fmla="*/ 7 w 7"/>
                    <a:gd name="T41" fmla="*/ 27 h 27"/>
                    <a:gd name="T42" fmla="*/ 7 w 7"/>
                    <a:gd name="T43" fmla="*/ 27 h 27"/>
                    <a:gd name="T44" fmla="*/ 7 w 7"/>
                    <a:gd name="T45" fmla="*/ 25 h 27"/>
                    <a:gd name="T46" fmla="*/ 7 w 7"/>
                    <a:gd name="T47" fmla="*/ 25 h 27"/>
                    <a:gd name="T48" fmla="*/ 7 w 7"/>
                    <a:gd name="T49" fmla="*/ 25 h 27"/>
                    <a:gd name="T50" fmla="*/ 7 w 7"/>
                    <a:gd name="T51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" h="27">
                      <a:moveTo>
                        <a:pt x="7" y="25"/>
                      </a:moveTo>
                      <a:lnTo>
                        <a:pt x="4" y="20"/>
                      </a:lnTo>
                      <a:lnTo>
                        <a:pt x="4" y="14"/>
                      </a:lnTo>
                      <a:lnTo>
                        <a:pt x="3" y="7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2" name="Freeform 140"/>
                <p:cNvSpPr>
                  <a:spLocks/>
                </p:cNvSpPr>
                <p:nvPr/>
              </p:nvSpPr>
              <p:spPr bwMode="auto">
                <a:xfrm>
                  <a:off x="7450138" y="3092450"/>
                  <a:ext cx="11113" cy="34925"/>
                </a:xfrm>
                <a:custGeom>
                  <a:avLst/>
                  <a:gdLst>
                    <a:gd name="T0" fmla="*/ 13 w 13"/>
                    <a:gd name="T1" fmla="*/ 43 h 44"/>
                    <a:gd name="T2" fmla="*/ 9 w 13"/>
                    <a:gd name="T3" fmla="*/ 34 h 44"/>
                    <a:gd name="T4" fmla="*/ 7 w 13"/>
                    <a:gd name="T5" fmla="*/ 23 h 44"/>
                    <a:gd name="T6" fmla="*/ 6 w 13"/>
                    <a:gd name="T7" fmla="*/ 13 h 44"/>
                    <a:gd name="T8" fmla="*/ 6 w 13"/>
                    <a:gd name="T9" fmla="*/ 3 h 44"/>
                    <a:gd name="T10" fmla="*/ 6 w 13"/>
                    <a:gd name="T11" fmla="*/ 2 h 44"/>
                    <a:gd name="T12" fmla="*/ 4 w 13"/>
                    <a:gd name="T13" fmla="*/ 2 h 44"/>
                    <a:gd name="T14" fmla="*/ 4 w 13"/>
                    <a:gd name="T15" fmla="*/ 0 h 44"/>
                    <a:gd name="T16" fmla="*/ 3 w 13"/>
                    <a:gd name="T17" fmla="*/ 0 h 44"/>
                    <a:gd name="T18" fmla="*/ 2 w 13"/>
                    <a:gd name="T19" fmla="*/ 0 h 44"/>
                    <a:gd name="T20" fmla="*/ 2 w 13"/>
                    <a:gd name="T21" fmla="*/ 2 h 44"/>
                    <a:gd name="T22" fmla="*/ 1 w 13"/>
                    <a:gd name="T23" fmla="*/ 2 h 44"/>
                    <a:gd name="T24" fmla="*/ 1 w 13"/>
                    <a:gd name="T25" fmla="*/ 3 h 44"/>
                    <a:gd name="T26" fmla="*/ 0 w 13"/>
                    <a:gd name="T27" fmla="*/ 14 h 44"/>
                    <a:gd name="T28" fmla="*/ 2 w 13"/>
                    <a:gd name="T29" fmla="*/ 25 h 44"/>
                    <a:gd name="T30" fmla="*/ 6 w 13"/>
                    <a:gd name="T31" fmla="*/ 35 h 44"/>
                    <a:gd name="T32" fmla="*/ 11 w 13"/>
                    <a:gd name="T33" fmla="*/ 44 h 44"/>
                    <a:gd name="T34" fmla="*/ 11 w 13"/>
                    <a:gd name="T35" fmla="*/ 44 h 44"/>
                    <a:gd name="T36" fmla="*/ 11 w 13"/>
                    <a:gd name="T37" fmla="*/ 44 h 44"/>
                    <a:gd name="T38" fmla="*/ 11 w 13"/>
                    <a:gd name="T39" fmla="*/ 44 h 44"/>
                    <a:gd name="T40" fmla="*/ 11 w 13"/>
                    <a:gd name="T41" fmla="*/ 44 h 44"/>
                    <a:gd name="T42" fmla="*/ 13 w 13"/>
                    <a:gd name="T43" fmla="*/ 44 h 44"/>
                    <a:gd name="T44" fmla="*/ 13 w 13"/>
                    <a:gd name="T45" fmla="*/ 44 h 44"/>
                    <a:gd name="T46" fmla="*/ 13 w 13"/>
                    <a:gd name="T47" fmla="*/ 44 h 44"/>
                    <a:gd name="T48" fmla="*/ 13 w 13"/>
                    <a:gd name="T49" fmla="*/ 43 h 44"/>
                    <a:gd name="T50" fmla="*/ 13 w 13"/>
                    <a:gd name="T51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" h="44">
                      <a:moveTo>
                        <a:pt x="13" y="43"/>
                      </a:moveTo>
                      <a:lnTo>
                        <a:pt x="9" y="34"/>
                      </a:lnTo>
                      <a:lnTo>
                        <a:pt x="7" y="23"/>
                      </a:lnTo>
                      <a:lnTo>
                        <a:pt x="6" y="1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14"/>
                      </a:lnTo>
                      <a:lnTo>
                        <a:pt x="2" y="25"/>
                      </a:lnTo>
                      <a:lnTo>
                        <a:pt x="6" y="35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390" name="Freeform 111"/>
              <p:cNvSpPr>
                <a:spLocks/>
              </p:cNvSpPr>
              <p:nvPr/>
            </p:nvSpPr>
            <p:spPr bwMode="auto">
              <a:xfrm rot="19780776">
                <a:off x="7843447" y="2709445"/>
                <a:ext cx="247184" cy="290800"/>
              </a:xfrm>
              <a:custGeom>
                <a:avLst/>
                <a:gdLst>
                  <a:gd name="T0" fmla="*/ 207 w 281"/>
                  <a:gd name="T1" fmla="*/ 312 h 330"/>
                  <a:gd name="T2" fmla="*/ 186 w 281"/>
                  <a:gd name="T3" fmla="*/ 322 h 330"/>
                  <a:gd name="T4" fmla="*/ 167 w 281"/>
                  <a:gd name="T5" fmla="*/ 330 h 330"/>
                  <a:gd name="T6" fmla="*/ 146 w 281"/>
                  <a:gd name="T7" fmla="*/ 328 h 330"/>
                  <a:gd name="T8" fmla="*/ 128 w 281"/>
                  <a:gd name="T9" fmla="*/ 315 h 330"/>
                  <a:gd name="T10" fmla="*/ 118 w 281"/>
                  <a:gd name="T11" fmla="*/ 297 h 330"/>
                  <a:gd name="T12" fmla="*/ 113 w 281"/>
                  <a:gd name="T13" fmla="*/ 298 h 330"/>
                  <a:gd name="T14" fmla="*/ 102 w 281"/>
                  <a:gd name="T15" fmla="*/ 300 h 330"/>
                  <a:gd name="T16" fmla="*/ 87 w 281"/>
                  <a:gd name="T17" fmla="*/ 288 h 330"/>
                  <a:gd name="T18" fmla="*/ 73 w 281"/>
                  <a:gd name="T19" fmla="*/ 262 h 330"/>
                  <a:gd name="T20" fmla="*/ 64 w 281"/>
                  <a:gd name="T21" fmla="*/ 251 h 330"/>
                  <a:gd name="T22" fmla="*/ 61 w 281"/>
                  <a:gd name="T23" fmla="*/ 250 h 330"/>
                  <a:gd name="T24" fmla="*/ 49 w 281"/>
                  <a:gd name="T25" fmla="*/ 241 h 330"/>
                  <a:gd name="T26" fmla="*/ 30 w 281"/>
                  <a:gd name="T27" fmla="*/ 222 h 330"/>
                  <a:gd name="T28" fmla="*/ 17 w 281"/>
                  <a:gd name="T29" fmla="*/ 187 h 330"/>
                  <a:gd name="T30" fmla="*/ 3 w 281"/>
                  <a:gd name="T31" fmla="*/ 145 h 330"/>
                  <a:gd name="T32" fmla="*/ 0 w 281"/>
                  <a:gd name="T33" fmla="*/ 108 h 330"/>
                  <a:gd name="T34" fmla="*/ 4 w 281"/>
                  <a:gd name="T35" fmla="*/ 84 h 330"/>
                  <a:gd name="T36" fmla="*/ 15 w 281"/>
                  <a:gd name="T37" fmla="*/ 61 h 330"/>
                  <a:gd name="T38" fmla="*/ 30 w 281"/>
                  <a:gd name="T39" fmla="*/ 41 h 330"/>
                  <a:gd name="T40" fmla="*/ 43 w 281"/>
                  <a:gd name="T41" fmla="*/ 27 h 330"/>
                  <a:gd name="T42" fmla="*/ 54 w 281"/>
                  <a:gd name="T43" fmla="*/ 21 h 330"/>
                  <a:gd name="T44" fmla="*/ 65 w 281"/>
                  <a:gd name="T45" fmla="*/ 16 h 330"/>
                  <a:gd name="T46" fmla="*/ 77 w 281"/>
                  <a:gd name="T47" fmla="*/ 12 h 330"/>
                  <a:gd name="T48" fmla="*/ 92 w 281"/>
                  <a:gd name="T49" fmla="*/ 8 h 330"/>
                  <a:gd name="T50" fmla="*/ 109 w 281"/>
                  <a:gd name="T51" fmla="*/ 2 h 330"/>
                  <a:gd name="T52" fmla="*/ 124 w 281"/>
                  <a:gd name="T53" fmla="*/ 0 h 330"/>
                  <a:gd name="T54" fmla="*/ 138 w 281"/>
                  <a:gd name="T55" fmla="*/ 2 h 330"/>
                  <a:gd name="T56" fmla="*/ 148 w 281"/>
                  <a:gd name="T57" fmla="*/ 9 h 330"/>
                  <a:gd name="T58" fmla="*/ 159 w 281"/>
                  <a:gd name="T59" fmla="*/ 15 h 330"/>
                  <a:gd name="T60" fmla="*/ 169 w 281"/>
                  <a:gd name="T61" fmla="*/ 19 h 330"/>
                  <a:gd name="T62" fmla="*/ 178 w 281"/>
                  <a:gd name="T63" fmla="*/ 24 h 330"/>
                  <a:gd name="T64" fmla="*/ 194 w 281"/>
                  <a:gd name="T65" fmla="*/ 34 h 330"/>
                  <a:gd name="T66" fmla="*/ 217 w 281"/>
                  <a:gd name="T67" fmla="*/ 61 h 330"/>
                  <a:gd name="T68" fmla="*/ 239 w 281"/>
                  <a:gd name="T69" fmla="*/ 92 h 330"/>
                  <a:gd name="T70" fmla="*/ 255 w 281"/>
                  <a:gd name="T71" fmla="*/ 116 h 330"/>
                  <a:gd name="T72" fmla="*/ 267 w 281"/>
                  <a:gd name="T73" fmla="*/ 141 h 330"/>
                  <a:gd name="T74" fmla="*/ 276 w 281"/>
                  <a:gd name="T75" fmla="*/ 183 h 330"/>
                  <a:gd name="T76" fmla="*/ 281 w 281"/>
                  <a:gd name="T77" fmla="*/ 218 h 330"/>
                  <a:gd name="T78" fmla="*/ 277 w 281"/>
                  <a:gd name="T79" fmla="*/ 248 h 330"/>
                  <a:gd name="T80" fmla="*/ 262 w 281"/>
                  <a:gd name="T81" fmla="*/ 266 h 330"/>
                  <a:gd name="T82" fmla="*/ 251 w 281"/>
                  <a:gd name="T83" fmla="*/ 271 h 330"/>
                  <a:gd name="T84" fmla="*/ 238 w 281"/>
                  <a:gd name="T85" fmla="*/ 265 h 330"/>
                  <a:gd name="T86" fmla="*/ 230 w 281"/>
                  <a:gd name="T87" fmla="*/ 270 h 330"/>
                  <a:gd name="T88" fmla="*/ 232 w 281"/>
                  <a:gd name="T89" fmla="*/ 281 h 330"/>
                  <a:gd name="T90" fmla="*/ 227 w 281"/>
                  <a:gd name="T91" fmla="*/ 284 h 330"/>
                  <a:gd name="T92" fmla="*/ 227 w 281"/>
                  <a:gd name="T93" fmla="*/ 290 h 330"/>
                  <a:gd name="T94" fmla="*/ 227 w 281"/>
                  <a:gd name="T95" fmla="*/ 298 h 330"/>
                  <a:gd name="T96" fmla="*/ 223 w 281"/>
                  <a:gd name="T97" fmla="*/ 303 h 330"/>
                  <a:gd name="T98" fmla="*/ 220 w 281"/>
                  <a:gd name="T99" fmla="*/ 306 h 330"/>
                  <a:gd name="connsiteX0" fmla="*/ 7687 w 10000"/>
                  <a:gd name="connsiteY0" fmla="*/ 9303 h 10000"/>
                  <a:gd name="connsiteX1" fmla="*/ 7367 w 10000"/>
                  <a:gd name="connsiteY1" fmla="*/ 9455 h 10000"/>
                  <a:gd name="connsiteX2" fmla="*/ 7011 w 10000"/>
                  <a:gd name="connsiteY2" fmla="*/ 9636 h 10000"/>
                  <a:gd name="connsiteX3" fmla="*/ 6619 w 10000"/>
                  <a:gd name="connsiteY3" fmla="*/ 9758 h 10000"/>
                  <a:gd name="connsiteX4" fmla="*/ 6299 w 10000"/>
                  <a:gd name="connsiteY4" fmla="*/ 9909 h 10000"/>
                  <a:gd name="connsiteX5" fmla="*/ 5943 w 10000"/>
                  <a:gd name="connsiteY5" fmla="*/ 10000 h 10000"/>
                  <a:gd name="connsiteX6" fmla="*/ 5552 w 10000"/>
                  <a:gd name="connsiteY6" fmla="*/ 10000 h 10000"/>
                  <a:gd name="connsiteX7" fmla="*/ 5196 w 10000"/>
                  <a:gd name="connsiteY7" fmla="*/ 9939 h 10000"/>
                  <a:gd name="connsiteX8" fmla="*/ 4875 w 10000"/>
                  <a:gd name="connsiteY8" fmla="*/ 9788 h 10000"/>
                  <a:gd name="connsiteX9" fmla="*/ 4555 w 10000"/>
                  <a:gd name="connsiteY9" fmla="*/ 9545 h 10000"/>
                  <a:gd name="connsiteX10" fmla="*/ 4342 w 10000"/>
                  <a:gd name="connsiteY10" fmla="*/ 9242 h 10000"/>
                  <a:gd name="connsiteX11" fmla="*/ 4199 w 10000"/>
                  <a:gd name="connsiteY11" fmla="*/ 9000 h 10000"/>
                  <a:gd name="connsiteX12" fmla="*/ 4128 w 10000"/>
                  <a:gd name="connsiteY12" fmla="*/ 8909 h 10000"/>
                  <a:gd name="connsiteX13" fmla="*/ 4021 w 10000"/>
                  <a:gd name="connsiteY13" fmla="*/ 9030 h 10000"/>
                  <a:gd name="connsiteX14" fmla="*/ 3843 w 10000"/>
                  <a:gd name="connsiteY14" fmla="*/ 9091 h 10000"/>
                  <a:gd name="connsiteX15" fmla="*/ 3630 w 10000"/>
                  <a:gd name="connsiteY15" fmla="*/ 9091 h 10000"/>
                  <a:gd name="connsiteX16" fmla="*/ 3488 w 10000"/>
                  <a:gd name="connsiteY16" fmla="*/ 9030 h 10000"/>
                  <a:gd name="connsiteX17" fmla="*/ 3096 w 10000"/>
                  <a:gd name="connsiteY17" fmla="*/ 8727 h 10000"/>
                  <a:gd name="connsiteX18" fmla="*/ 2847 w 10000"/>
                  <a:gd name="connsiteY18" fmla="*/ 8364 h 10000"/>
                  <a:gd name="connsiteX19" fmla="*/ 2598 w 10000"/>
                  <a:gd name="connsiteY19" fmla="*/ 7939 h 10000"/>
                  <a:gd name="connsiteX20" fmla="*/ 2313 w 10000"/>
                  <a:gd name="connsiteY20" fmla="*/ 7606 h 10000"/>
                  <a:gd name="connsiteX21" fmla="*/ 2278 w 10000"/>
                  <a:gd name="connsiteY21" fmla="*/ 7606 h 10000"/>
                  <a:gd name="connsiteX22" fmla="*/ 2242 w 10000"/>
                  <a:gd name="connsiteY22" fmla="*/ 7576 h 10000"/>
                  <a:gd name="connsiteX23" fmla="*/ 2171 w 10000"/>
                  <a:gd name="connsiteY23" fmla="*/ 7576 h 10000"/>
                  <a:gd name="connsiteX24" fmla="*/ 2064 w 10000"/>
                  <a:gd name="connsiteY24" fmla="*/ 7515 h 10000"/>
                  <a:gd name="connsiteX25" fmla="*/ 1744 w 10000"/>
                  <a:gd name="connsiteY25" fmla="*/ 7303 h 10000"/>
                  <a:gd name="connsiteX26" fmla="*/ 1388 w 10000"/>
                  <a:gd name="connsiteY26" fmla="*/ 7030 h 10000"/>
                  <a:gd name="connsiteX27" fmla="*/ 1068 w 10000"/>
                  <a:gd name="connsiteY27" fmla="*/ 6727 h 10000"/>
                  <a:gd name="connsiteX28" fmla="*/ 890 w 10000"/>
                  <a:gd name="connsiteY28" fmla="*/ 6364 h 10000"/>
                  <a:gd name="connsiteX29" fmla="*/ 605 w 10000"/>
                  <a:gd name="connsiteY29" fmla="*/ 5667 h 10000"/>
                  <a:gd name="connsiteX30" fmla="*/ 356 w 10000"/>
                  <a:gd name="connsiteY30" fmla="*/ 5061 h 10000"/>
                  <a:gd name="connsiteX31" fmla="*/ 107 w 10000"/>
                  <a:gd name="connsiteY31" fmla="*/ 4394 h 10000"/>
                  <a:gd name="connsiteX32" fmla="*/ 0 w 10000"/>
                  <a:gd name="connsiteY32" fmla="*/ 3667 h 10000"/>
                  <a:gd name="connsiteX33" fmla="*/ 0 w 10000"/>
                  <a:gd name="connsiteY33" fmla="*/ 3273 h 10000"/>
                  <a:gd name="connsiteX34" fmla="*/ 36 w 10000"/>
                  <a:gd name="connsiteY34" fmla="*/ 2879 h 10000"/>
                  <a:gd name="connsiteX35" fmla="*/ 142 w 10000"/>
                  <a:gd name="connsiteY35" fmla="*/ 2545 h 10000"/>
                  <a:gd name="connsiteX36" fmla="*/ 320 w 10000"/>
                  <a:gd name="connsiteY36" fmla="*/ 2182 h 10000"/>
                  <a:gd name="connsiteX37" fmla="*/ 534 w 10000"/>
                  <a:gd name="connsiteY37" fmla="*/ 1848 h 10000"/>
                  <a:gd name="connsiteX38" fmla="*/ 783 w 10000"/>
                  <a:gd name="connsiteY38" fmla="*/ 1515 h 10000"/>
                  <a:gd name="connsiteX39" fmla="*/ 1068 w 10000"/>
                  <a:gd name="connsiteY39" fmla="*/ 1242 h 10000"/>
                  <a:gd name="connsiteX40" fmla="*/ 1388 w 10000"/>
                  <a:gd name="connsiteY40" fmla="*/ 970 h 10000"/>
                  <a:gd name="connsiteX41" fmla="*/ 1530 w 10000"/>
                  <a:gd name="connsiteY41" fmla="*/ 818 h 10000"/>
                  <a:gd name="connsiteX42" fmla="*/ 1744 w 10000"/>
                  <a:gd name="connsiteY42" fmla="*/ 727 h 10000"/>
                  <a:gd name="connsiteX43" fmla="*/ 1922 w 10000"/>
                  <a:gd name="connsiteY43" fmla="*/ 636 h 10000"/>
                  <a:gd name="connsiteX44" fmla="*/ 2135 w 10000"/>
                  <a:gd name="connsiteY44" fmla="*/ 545 h 10000"/>
                  <a:gd name="connsiteX45" fmla="*/ 2313 w 10000"/>
                  <a:gd name="connsiteY45" fmla="*/ 485 h 10000"/>
                  <a:gd name="connsiteX46" fmla="*/ 2527 w 10000"/>
                  <a:gd name="connsiteY46" fmla="*/ 394 h 10000"/>
                  <a:gd name="connsiteX47" fmla="*/ 2740 w 10000"/>
                  <a:gd name="connsiteY47" fmla="*/ 364 h 10000"/>
                  <a:gd name="connsiteX48" fmla="*/ 2989 w 10000"/>
                  <a:gd name="connsiteY48" fmla="*/ 303 h 10000"/>
                  <a:gd name="connsiteX49" fmla="*/ 3274 w 10000"/>
                  <a:gd name="connsiteY49" fmla="*/ 242 h 10000"/>
                  <a:gd name="connsiteX50" fmla="*/ 3594 w 10000"/>
                  <a:gd name="connsiteY50" fmla="*/ 152 h 10000"/>
                  <a:gd name="connsiteX51" fmla="*/ 3879 w 10000"/>
                  <a:gd name="connsiteY51" fmla="*/ 61 h 10000"/>
                  <a:gd name="connsiteX52" fmla="*/ 4128 w 10000"/>
                  <a:gd name="connsiteY52" fmla="*/ 30 h 10000"/>
                  <a:gd name="connsiteX53" fmla="*/ 4413 w 10000"/>
                  <a:gd name="connsiteY53" fmla="*/ 0 h 10000"/>
                  <a:gd name="connsiteX54" fmla="*/ 4662 w 10000"/>
                  <a:gd name="connsiteY54" fmla="*/ 0 h 10000"/>
                  <a:gd name="connsiteX55" fmla="*/ 4911 w 10000"/>
                  <a:gd name="connsiteY55" fmla="*/ 61 h 10000"/>
                  <a:gd name="connsiteX56" fmla="*/ 5160 w 10000"/>
                  <a:gd name="connsiteY56" fmla="*/ 182 h 10000"/>
                  <a:gd name="connsiteX57" fmla="*/ 5267 w 10000"/>
                  <a:gd name="connsiteY57" fmla="*/ 273 h 10000"/>
                  <a:gd name="connsiteX58" fmla="*/ 5445 w 10000"/>
                  <a:gd name="connsiteY58" fmla="*/ 364 h 10000"/>
                  <a:gd name="connsiteX59" fmla="*/ 5658 w 10000"/>
                  <a:gd name="connsiteY59" fmla="*/ 455 h 10000"/>
                  <a:gd name="connsiteX60" fmla="*/ 5801 w 10000"/>
                  <a:gd name="connsiteY60" fmla="*/ 515 h 10000"/>
                  <a:gd name="connsiteX61" fmla="*/ 6014 w 10000"/>
                  <a:gd name="connsiteY61" fmla="*/ 576 h 10000"/>
                  <a:gd name="connsiteX62" fmla="*/ 6192 w 10000"/>
                  <a:gd name="connsiteY62" fmla="*/ 636 h 10000"/>
                  <a:gd name="connsiteX63" fmla="*/ 6335 w 10000"/>
                  <a:gd name="connsiteY63" fmla="*/ 727 h 10000"/>
                  <a:gd name="connsiteX64" fmla="*/ 6512 w 10000"/>
                  <a:gd name="connsiteY64" fmla="*/ 788 h 10000"/>
                  <a:gd name="connsiteX65" fmla="*/ 6904 w 10000"/>
                  <a:gd name="connsiteY65" fmla="*/ 1030 h 10000"/>
                  <a:gd name="connsiteX66" fmla="*/ 7331 w 10000"/>
                  <a:gd name="connsiteY66" fmla="*/ 1424 h 10000"/>
                  <a:gd name="connsiteX67" fmla="*/ 7722 w 10000"/>
                  <a:gd name="connsiteY67" fmla="*/ 1848 h 10000"/>
                  <a:gd name="connsiteX68" fmla="*/ 8149 w 10000"/>
                  <a:gd name="connsiteY68" fmla="*/ 2333 h 10000"/>
                  <a:gd name="connsiteX69" fmla="*/ 8505 w 10000"/>
                  <a:gd name="connsiteY69" fmla="*/ 2788 h 10000"/>
                  <a:gd name="connsiteX70" fmla="*/ 8861 w 10000"/>
                  <a:gd name="connsiteY70" fmla="*/ 3212 h 10000"/>
                  <a:gd name="connsiteX71" fmla="*/ 9075 w 10000"/>
                  <a:gd name="connsiteY71" fmla="*/ 3515 h 10000"/>
                  <a:gd name="connsiteX72" fmla="*/ 9217 w 10000"/>
                  <a:gd name="connsiteY72" fmla="*/ 3697 h 10000"/>
                  <a:gd name="connsiteX73" fmla="*/ 9502 w 10000"/>
                  <a:gd name="connsiteY73" fmla="*/ 4273 h 10000"/>
                  <a:gd name="connsiteX74" fmla="*/ 8907 w 10000"/>
                  <a:gd name="connsiteY74" fmla="*/ 4619 h 10000"/>
                  <a:gd name="connsiteX75" fmla="*/ 9822 w 10000"/>
                  <a:gd name="connsiteY75" fmla="*/ 5545 h 10000"/>
                  <a:gd name="connsiteX76" fmla="*/ 9964 w 10000"/>
                  <a:gd name="connsiteY76" fmla="*/ 6152 h 10000"/>
                  <a:gd name="connsiteX77" fmla="*/ 10000 w 10000"/>
                  <a:gd name="connsiteY77" fmla="*/ 6606 h 10000"/>
                  <a:gd name="connsiteX78" fmla="*/ 10000 w 10000"/>
                  <a:gd name="connsiteY78" fmla="*/ 7061 h 10000"/>
                  <a:gd name="connsiteX79" fmla="*/ 9858 w 10000"/>
                  <a:gd name="connsiteY79" fmla="*/ 7515 h 10000"/>
                  <a:gd name="connsiteX80" fmla="*/ 9537 w 10000"/>
                  <a:gd name="connsiteY80" fmla="*/ 7879 h 10000"/>
                  <a:gd name="connsiteX81" fmla="*/ 9324 w 10000"/>
                  <a:gd name="connsiteY81" fmla="*/ 8061 h 10000"/>
                  <a:gd name="connsiteX82" fmla="*/ 9146 w 10000"/>
                  <a:gd name="connsiteY82" fmla="*/ 8152 h 10000"/>
                  <a:gd name="connsiteX83" fmla="*/ 8932 w 10000"/>
                  <a:gd name="connsiteY83" fmla="*/ 8212 h 10000"/>
                  <a:gd name="connsiteX84" fmla="*/ 8754 w 10000"/>
                  <a:gd name="connsiteY84" fmla="*/ 8152 h 10000"/>
                  <a:gd name="connsiteX85" fmla="*/ 8470 w 10000"/>
                  <a:gd name="connsiteY85" fmla="*/ 8030 h 10000"/>
                  <a:gd name="connsiteX86" fmla="*/ 8256 w 10000"/>
                  <a:gd name="connsiteY86" fmla="*/ 8061 h 10000"/>
                  <a:gd name="connsiteX87" fmla="*/ 8185 w 10000"/>
                  <a:gd name="connsiteY87" fmla="*/ 8182 h 10000"/>
                  <a:gd name="connsiteX88" fmla="*/ 8256 w 10000"/>
                  <a:gd name="connsiteY88" fmla="*/ 8424 h 10000"/>
                  <a:gd name="connsiteX89" fmla="*/ 8256 w 10000"/>
                  <a:gd name="connsiteY89" fmla="*/ 8515 h 10000"/>
                  <a:gd name="connsiteX90" fmla="*/ 8149 w 10000"/>
                  <a:gd name="connsiteY90" fmla="*/ 8545 h 10000"/>
                  <a:gd name="connsiteX91" fmla="*/ 8078 w 10000"/>
                  <a:gd name="connsiteY91" fmla="*/ 8606 h 10000"/>
                  <a:gd name="connsiteX92" fmla="*/ 8007 w 10000"/>
                  <a:gd name="connsiteY92" fmla="*/ 8667 h 10000"/>
                  <a:gd name="connsiteX93" fmla="*/ 8078 w 10000"/>
                  <a:gd name="connsiteY93" fmla="*/ 8788 h 10000"/>
                  <a:gd name="connsiteX94" fmla="*/ 8078 w 10000"/>
                  <a:gd name="connsiteY94" fmla="*/ 8879 h 10000"/>
                  <a:gd name="connsiteX95" fmla="*/ 8078 w 10000"/>
                  <a:gd name="connsiteY95" fmla="*/ 9030 h 10000"/>
                  <a:gd name="connsiteX96" fmla="*/ 8007 w 10000"/>
                  <a:gd name="connsiteY96" fmla="*/ 9121 h 10000"/>
                  <a:gd name="connsiteX97" fmla="*/ 7936 w 10000"/>
                  <a:gd name="connsiteY97" fmla="*/ 9182 h 10000"/>
                  <a:gd name="connsiteX98" fmla="*/ 7900 w 10000"/>
                  <a:gd name="connsiteY98" fmla="*/ 9212 h 10000"/>
                  <a:gd name="connsiteX99" fmla="*/ 7829 w 10000"/>
                  <a:gd name="connsiteY99" fmla="*/ 9273 h 10000"/>
                  <a:gd name="connsiteX100" fmla="*/ 7687 w 10000"/>
                  <a:gd name="connsiteY100" fmla="*/ 9303 h 10000"/>
                  <a:gd name="connsiteX0" fmla="*/ 7687 w 10000"/>
                  <a:gd name="connsiteY0" fmla="*/ 9303 h 10000"/>
                  <a:gd name="connsiteX1" fmla="*/ 7367 w 10000"/>
                  <a:gd name="connsiteY1" fmla="*/ 9455 h 10000"/>
                  <a:gd name="connsiteX2" fmla="*/ 7011 w 10000"/>
                  <a:gd name="connsiteY2" fmla="*/ 9636 h 10000"/>
                  <a:gd name="connsiteX3" fmla="*/ 6619 w 10000"/>
                  <a:gd name="connsiteY3" fmla="*/ 9758 h 10000"/>
                  <a:gd name="connsiteX4" fmla="*/ 6299 w 10000"/>
                  <a:gd name="connsiteY4" fmla="*/ 9909 h 10000"/>
                  <a:gd name="connsiteX5" fmla="*/ 5943 w 10000"/>
                  <a:gd name="connsiteY5" fmla="*/ 10000 h 10000"/>
                  <a:gd name="connsiteX6" fmla="*/ 5552 w 10000"/>
                  <a:gd name="connsiteY6" fmla="*/ 10000 h 10000"/>
                  <a:gd name="connsiteX7" fmla="*/ 5196 w 10000"/>
                  <a:gd name="connsiteY7" fmla="*/ 9939 h 10000"/>
                  <a:gd name="connsiteX8" fmla="*/ 4875 w 10000"/>
                  <a:gd name="connsiteY8" fmla="*/ 9788 h 10000"/>
                  <a:gd name="connsiteX9" fmla="*/ 4555 w 10000"/>
                  <a:gd name="connsiteY9" fmla="*/ 9545 h 10000"/>
                  <a:gd name="connsiteX10" fmla="*/ 4342 w 10000"/>
                  <a:gd name="connsiteY10" fmla="*/ 9242 h 10000"/>
                  <a:gd name="connsiteX11" fmla="*/ 4199 w 10000"/>
                  <a:gd name="connsiteY11" fmla="*/ 9000 h 10000"/>
                  <a:gd name="connsiteX12" fmla="*/ 4128 w 10000"/>
                  <a:gd name="connsiteY12" fmla="*/ 8909 h 10000"/>
                  <a:gd name="connsiteX13" fmla="*/ 4021 w 10000"/>
                  <a:gd name="connsiteY13" fmla="*/ 9030 h 10000"/>
                  <a:gd name="connsiteX14" fmla="*/ 3843 w 10000"/>
                  <a:gd name="connsiteY14" fmla="*/ 9091 h 10000"/>
                  <a:gd name="connsiteX15" fmla="*/ 3630 w 10000"/>
                  <a:gd name="connsiteY15" fmla="*/ 9091 h 10000"/>
                  <a:gd name="connsiteX16" fmla="*/ 3488 w 10000"/>
                  <a:gd name="connsiteY16" fmla="*/ 9030 h 10000"/>
                  <a:gd name="connsiteX17" fmla="*/ 3096 w 10000"/>
                  <a:gd name="connsiteY17" fmla="*/ 8727 h 10000"/>
                  <a:gd name="connsiteX18" fmla="*/ 2847 w 10000"/>
                  <a:gd name="connsiteY18" fmla="*/ 8364 h 10000"/>
                  <a:gd name="connsiteX19" fmla="*/ 2598 w 10000"/>
                  <a:gd name="connsiteY19" fmla="*/ 7939 h 10000"/>
                  <a:gd name="connsiteX20" fmla="*/ 2313 w 10000"/>
                  <a:gd name="connsiteY20" fmla="*/ 7606 h 10000"/>
                  <a:gd name="connsiteX21" fmla="*/ 2278 w 10000"/>
                  <a:gd name="connsiteY21" fmla="*/ 7606 h 10000"/>
                  <a:gd name="connsiteX22" fmla="*/ 2242 w 10000"/>
                  <a:gd name="connsiteY22" fmla="*/ 7576 h 10000"/>
                  <a:gd name="connsiteX23" fmla="*/ 2171 w 10000"/>
                  <a:gd name="connsiteY23" fmla="*/ 7576 h 10000"/>
                  <a:gd name="connsiteX24" fmla="*/ 2064 w 10000"/>
                  <a:gd name="connsiteY24" fmla="*/ 7515 h 10000"/>
                  <a:gd name="connsiteX25" fmla="*/ 1744 w 10000"/>
                  <a:gd name="connsiteY25" fmla="*/ 7303 h 10000"/>
                  <a:gd name="connsiteX26" fmla="*/ 1388 w 10000"/>
                  <a:gd name="connsiteY26" fmla="*/ 7030 h 10000"/>
                  <a:gd name="connsiteX27" fmla="*/ 1068 w 10000"/>
                  <a:gd name="connsiteY27" fmla="*/ 6727 h 10000"/>
                  <a:gd name="connsiteX28" fmla="*/ 890 w 10000"/>
                  <a:gd name="connsiteY28" fmla="*/ 6364 h 10000"/>
                  <a:gd name="connsiteX29" fmla="*/ 605 w 10000"/>
                  <a:gd name="connsiteY29" fmla="*/ 5667 h 10000"/>
                  <a:gd name="connsiteX30" fmla="*/ 356 w 10000"/>
                  <a:gd name="connsiteY30" fmla="*/ 5061 h 10000"/>
                  <a:gd name="connsiteX31" fmla="*/ 107 w 10000"/>
                  <a:gd name="connsiteY31" fmla="*/ 4394 h 10000"/>
                  <a:gd name="connsiteX32" fmla="*/ 0 w 10000"/>
                  <a:gd name="connsiteY32" fmla="*/ 3667 h 10000"/>
                  <a:gd name="connsiteX33" fmla="*/ 0 w 10000"/>
                  <a:gd name="connsiteY33" fmla="*/ 3273 h 10000"/>
                  <a:gd name="connsiteX34" fmla="*/ 36 w 10000"/>
                  <a:gd name="connsiteY34" fmla="*/ 2879 h 10000"/>
                  <a:gd name="connsiteX35" fmla="*/ 142 w 10000"/>
                  <a:gd name="connsiteY35" fmla="*/ 2545 h 10000"/>
                  <a:gd name="connsiteX36" fmla="*/ 320 w 10000"/>
                  <a:gd name="connsiteY36" fmla="*/ 2182 h 10000"/>
                  <a:gd name="connsiteX37" fmla="*/ 534 w 10000"/>
                  <a:gd name="connsiteY37" fmla="*/ 1848 h 10000"/>
                  <a:gd name="connsiteX38" fmla="*/ 783 w 10000"/>
                  <a:gd name="connsiteY38" fmla="*/ 1515 h 10000"/>
                  <a:gd name="connsiteX39" fmla="*/ 1068 w 10000"/>
                  <a:gd name="connsiteY39" fmla="*/ 1242 h 10000"/>
                  <a:gd name="connsiteX40" fmla="*/ 1388 w 10000"/>
                  <a:gd name="connsiteY40" fmla="*/ 970 h 10000"/>
                  <a:gd name="connsiteX41" fmla="*/ 1530 w 10000"/>
                  <a:gd name="connsiteY41" fmla="*/ 818 h 10000"/>
                  <a:gd name="connsiteX42" fmla="*/ 1744 w 10000"/>
                  <a:gd name="connsiteY42" fmla="*/ 727 h 10000"/>
                  <a:gd name="connsiteX43" fmla="*/ 1922 w 10000"/>
                  <a:gd name="connsiteY43" fmla="*/ 636 h 10000"/>
                  <a:gd name="connsiteX44" fmla="*/ 2135 w 10000"/>
                  <a:gd name="connsiteY44" fmla="*/ 545 h 10000"/>
                  <a:gd name="connsiteX45" fmla="*/ 2313 w 10000"/>
                  <a:gd name="connsiteY45" fmla="*/ 485 h 10000"/>
                  <a:gd name="connsiteX46" fmla="*/ 2527 w 10000"/>
                  <a:gd name="connsiteY46" fmla="*/ 394 h 10000"/>
                  <a:gd name="connsiteX47" fmla="*/ 2740 w 10000"/>
                  <a:gd name="connsiteY47" fmla="*/ 364 h 10000"/>
                  <a:gd name="connsiteX48" fmla="*/ 2989 w 10000"/>
                  <a:gd name="connsiteY48" fmla="*/ 303 h 10000"/>
                  <a:gd name="connsiteX49" fmla="*/ 3274 w 10000"/>
                  <a:gd name="connsiteY49" fmla="*/ 242 h 10000"/>
                  <a:gd name="connsiteX50" fmla="*/ 3594 w 10000"/>
                  <a:gd name="connsiteY50" fmla="*/ 152 h 10000"/>
                  <a:gd name="connsiteX51" fmla="*/ 3879 w 10000"/>
                  <a:gd name="connsiteY51" fmla="*/ 61 h 10000"/>
                  <a:gd name="connsiteX52" fmla="*/ 4128 w 10000"/>
                  <a:gd name="connsiteY52" fmla="*/ 30 h 10000"/>
                  <a:gd name="connsiteX53" fmla="*/ 4413 w 10000"/>
                  <a:gd name="connsiteY53" fmla="*/ 0 h 10000"/>
                  <a:gd name="connsiteX54" fmla="*/ 4662 w 10000"/>
                  <a:gd name="connsiteY54" fmla="*/ 0 h 10000"/>
                  <a:gd name="connsiteX55" fmla="*/ 4911 w 10000"/>
                  <a:gd name="connsiteY55" fmla="*/ 61 h 10000"/>
                  <a:gd name="connsiteX56" fmla="*/ 5160 w 10000"/>
                  <a:gd name="connsiteY56" fmla="*/ 182 h 10000"/>
                  <a:gd name="connsiteX57" fmla="*/ 5267 w 10000"/>
                  <a:gd name="connsiteY57" fmla="*/ 273 h 10000"/>
                  <a:gd name="connsiteX58" fmla="*/ 5445 w 10000"/>
                  <a:gd name="connsiteY58" fmla="*/ 364 h 10000"/>
                  <a:gd name="connsiteX59" fmla="*/ 5658 w 10000"/>
                  <a:gd name="connsiteY59" fmla="*/ 455 h 10000"/>
                  <a:gd name="connsiteX60" fmla="*/ 5801 w 10000"/>
                  <a:gd name="connsiteY60" fmla="*/ 515 h 10000"/>
                  <a:gd name="connsiteX61" fmla="*/ 6014 w 10000"/>
                  <a:gd name="connsiteY61" fmla="*/ 576 h 10000"/>
                  <a:gd name="connsiteX62" fmla="*/ 6192 w 10000"/>
                  <a:gd name="connsiteY62" fmla="*/ 636 h 10000"/>
                  <a:gd name="connsiteX63" fmla="*/ 6335 w 10000"/>
                  <a:gd name="connsiteY63" fmla="*/ 727 h 10000"/>
                  <a:gd name="connsiteX64" fmla="*/ 6512 w 10000"/>
                  <a:gd name="connsiteY64" fmla="*/ 788 h 10000"/>
                  <a:gd name="connsiteX65" fmla="*/ 6904 w 10000"/>
                  <a:gd name="connsiteY65" fmla="*/ 1030 h 10000"/>
                  <a:gd name="connsiteX66" fmla="*/ 7331 w 10000"/>
                  <a:gd name="connsiteY66" fmla="*/ 1424 h 10000"/>
                  <a:gd name="connsiteX67" fmla="*/ 7722 w 10000"/>
                  <a:gd name="connsiteY67" fmla="*/ 1848 h 10000"/>
                  <a:gd name="connsiteX68" fmla="*/ 8149 w 10000"/>
                  <a:gd name="connsiteY68" fmla="*/ 2333 h 10000"/>
                  <a:gd name="connsiteX69" fmla="*/ 8505 w 10000"/>
                  <a:gd name="connsiteY69" fmla="*/ 2788 h 10000"/>
                  <a:gd name="connsiteX70" fmla="*/ 8861 w 10000"/>
                  <a:gd name="connsiteY70" fmla="*/ 3212 h 10000"/>
                  <a:gd name="connsiteX71" fmla="*/ 9075 w 10000"/>
                  <a:gd name="connsiteY71" fmla="*/ 3515 h 10000"/>
                  <a:gd name="connsiteX72" fmla="*/ 9217 w 10000"/>
                  <a:gd name="connsiteY72" fmla="*/ 3697 h 10000"/>
                  <a:gd name="connsiteX73" fmla="*/ 9502 w 10000"/>
                  <a:gd name="connsiteY73" fmla="*/ 4273 h 10000"/>
                  <a:gd name="connsiteX74" fmla="*/ 8907 w 10000"/>
                  <a:gd name="connsiteY74" fmla="*/ 4619 h 10000"/>
                  <a:gd name="connsiteX75" fmla="*/ 9524 w 10000"/>
                  <a:gd name="connsiteY75" fmla="*/ 6033 h 10000"/>
                  <a:gd name="connsiteX76" fmla="*/ 9964 w 10000"/>
                  <a:gd name="connsiteY76" fmla="*/ 6152 h 10000"/>
                  <a:gd name="connsiteX77" fmla="*/ 10000 w 10000"/>
                  <a:gd name="connsiteY77" fmla="*/ 6606 h 10000"/>
                  <a:gd name="connsiteX78" fmla="*/ 10000 w 10000"/>
                  <a:gd name="connsiteY78" fmla="*/ 7061 h 10000"/>
                  <a:gd name="connsiteX79" fmla="*/ 9858 w 10000"/>
                  <a:gd name="connsiteY79" fmla="*/ 7515 h 10000"/>
                  <a:gd name="connsiteX80" fmla="*/ 9537 w 10000"/>
                  <a:gd name="connsiteY80" fmla="*/ 7879 h 10000"/>
                  <a:gd name="connsiteX81" fmla="*/ 9324 w 10000"/>
                  <a:gd name="connsiteY81" fmla="*/ 8061 h 10000"/>
                  <a:gd name="connsiteX82" fmla="*/ 9146 w 10000"/>
                  <a:gd name="connsiteY82" fmla="*/ 8152 h 10000"/>
                  <a:gd name="connsiteX83" fmla="*/ 8932 w 10000"/>
                  <a:gd name="connsiteY83" fmla="*/ 8212 h 10000"/>
                  <a:gd name="connsiteX84" fmla="*/ 8754 w 10000"/>
                  <a:gd name="connsiteY84" fmla="*/ 8152 h 10000"/>
                  <a:gd name="connsiteX85" fmla="*/ 8470 w 10000"/>
                  <a:gd name="connsiteY85" fmla="*/ 8030 h 10000"/>
                  <a:gd name="connsiteX86" fmla="*/ 8256 w 10000"/>
                  <a:gd name="connsiteY86" fmla="*/ 8061 h 10000"/>
                  <a:gd name="connsiteX87" fmla="*/ 8185 w 10000"/>
                  <a:gd name="connsiteY87" fmla="*/ 8182 h 10000"/>
                  <a:gd name="connsiteX88" fmla="*/ 8256 w 10000"/>
                  <a:gd name="connsiteY88" fmla="*/ 8424 h 10000"/>
                  <a:gd name="connsiteX89" fmla="*/ 8256 w 10000"/>
                  <a:gd name="connsiteY89" fmla="*/ 8515 h 10000"/>
                  <a:gd name="connsiteX90" fmla="*/ 8149 w 10000"/>
                  <a:gd name="connsiteY90" fmla="*/ 8545 h 10000"/>
                  <a:gd name="connsiteX91" fmla="*/ 8078 w 10000"/>
                  <a:gd name="connsiteY91" fmla="*/ 8606 h 10000"/>
                  <a:gd name="connsiteX92" fmla="*/ 8007 w 10000"/>
                  <a:gd name="connsiteY92" fmla="*/ 8667 h 10000"/>
                  <a:gd name="connsiteX93" fmla="*/ 8078 w 10000"/>
                  <a:gd name="connsiteY93" fmla="*/ 8788 h 10000"/>
                  <a:gd name="connsiteX94" fmla="*/ 8078 w 10000"/>
                  <a:gd name="connsiteY94" fmla="*/ 8879 h 10000"/>
                  <a:gd name="connsiteX95" fmla="*/ 8078 w 10000"/>
                  <a:gd name="connsiteY95" fmla="*/ 9030 h 10000"/>
                  <a:gd name="connsiteX96" fmla="*/ 8007 w 10000"/>
                  <a:gd name="connsiteY96" fmla="*/ 9121 h 10000"/>
                  <a:gd name="connsiteX97" fmla="*/ 7936 w 10000"/>
                  <a:gd name="connsiteY97" fmla="*/ 9182 h 10000"/>
                  <a:gd name="connsiteX98" fmla="*/ 7900 w 10000"/>
                  <a:gd name="connsiteY98" fmla="*/ 9212 h 10000"/>
                  <a:gd name="connsiteX99" fmla="*/ 7829 w 10000"/>
                  <a:gd name="connsiteY99" fmla="*/ 9273 h 10000"/>
                  <a:gd name="connsiteX100" fmla="*/ 7687 w 10000"/>
                  <a:gd name="connsiteY100" fmla="*/ 9303 h 10000"/>
                  <a:gd name="connsiteX0" fmla="*/ 7687 w 10340"/>
                  <a:gd name="connsiteY0" fmla="*/ 9303 h 10000"/>
                  <a:gd name="connsiteX1" fmla="*/ 7367 w 10340"/>
                  <a:gd name="connsiteY1" fmla="*/ 9455 h 10000"/>
                  <a:gd name="connsiteX2" fmla="*/ 7011 w 10340"/>
                  <a:gd name="connsiteY2" fmla="*/ 9636 h 10000"/>
                  <a:gd name="connsiteX3" fmla="*/ 6619 w 10340"/>
                  <a:gd name="connsiteY3" fmla="*/ 9758 h 10000"/>
                  <a:gd name="connsiteX4" fmla="*/ 6299 w 10340"/>
                  <a:gd name="connsiteY4" fmla="*/ 9909 h 10000"/>
                  <a:gd name="connsiteX5" fmla="*/ 5943 w 10340"/>
                  <a:gd name="connsiteY5" fmla="*/ 10000 h 10000"/>
                  <a:gd name="connsiteX6" fmla="*/ 5552 w 10340"/>
                  <a:gd name="connsiteY6" fmla="*/ 10000 h 10000"/>
                  <a:gd name="connsiteX7" fmla="*/ 5196 w 10340"/>
                  <a:gd name="connsiteY7" fmla="*/ 9939 h 10000"/>
                  <a:gd name="connsiteX8" fmla="*/ 4875 w 10340"/>
                  <a:gd name="connsiteY8" fmla="*/ 9788 h 10000"/>
                  <a:gd name="connsiteX9" fmla="*/ 4555 w 10340"/>
                  <a:gd name="connsiteY9" fmla="*/ 9545 h 10000"/>
                  <a:gd name="connsiteX10" fmla="*/ 4342 w 10340"/>
                  <a:gd name="connsiteY10" fmla="*/ 9242 h 10000"/>
                  <a:gd name="connsiteX11" fmla="*/ 4199 w 10340"/>
                  <a:gd name="connsiteY11" fmla="*/ 9000 h 10000"/>
                  <a:gd name="connsiteX12" fmla="*/ 4128 w 10340"/>
                  <a:gd name="connsiteY12" fmla="*/ 8909 h 10000"/>
                  <a:gd name="connsiteX13" fmla="*/ 4021 w 10340"/>
                  <a:gd name="connsiteY13" fmla="*/ 9030 h 10000"/>
                  <a:gd name="connsiteX14" fmla="*/ 3843 w 10340"/>
                  <a:gd name="connsiteY14" fmla="*/ 9091 h 10000"/>
                  <a:gd name="connsiteX15" fmla="*/ 3630 w 10340"/>
                  <a:gd name="connsiteY15" fmla="*/ 9091 h 10000"/>
                  <a:gd name="connsiteX16" fmla="*/ 3488 w 10340"/>
                  <a:gd name="connsiteY16" fmla="*/ 9030 h 10000"/>
                  <a:gd name="connsiteX17" fmla="*/ 3096 w 10340"/>
                  <a:gd name="connsiteY17" fmla="*/ 8727 h 10000"/>
                  <a:gd name="connsiteX18" fmla="*/ 2847 w 10340"/>
                  <a:gd name="connsiteY18" fmla="*/ 8364 h 10000"/>
                  <a:gd name="connsiteX19" fmla="*/ 2598 w 10340"/>
                  <a:gd name="connsiteY19" fmla="*/ 7939 h 10000"/>
                  <a:gd name="connsiteX20" fmla="*/ 2313 w 10340"/>
                  <a:gd name="connsiteY20" fmla="*/ 7606 h 10000"/>
                  <a:gd name="connsiteX21" fmla="*/ 2278 w 10340"/>
                  <a:gd name="connsiteY21" fmla="*/ 7606 h 10000"/>
                  <a:gd name="connsiteX22" fmla="*/ 2242 w 10340"/>
                  <a:gd name="connsiteY22" fmla="*/ 7576 h 10000"/>
                  <a:gd name="connsiteX23" fmla="*/ 2171 w 10340"/>
                  <a:gd name="connsiteY23" fmla="*/ 7576 h 10000"/>
                  <a:gd name="connsiteX24" fmla="*/ 2064 w 10340"/>
                  <a:gd name="connsiteY24" fmla="*/ 7515 h 10000"/>
                  <a:gd name="connsiteX25" fmla="*/ 1744 w 10340"/>
                  <a:gd name="connsiteY25" fmla="*/ 7303 h 10000"/>
                  <a:gd name="connsiteX26" fmla="*/ 1388 w 10340"/>
                  <a:gd name="connsiteY26" fmla="*/ 7030 h 10000"/>
                  <a:gd name="connsiteX27" fmla="*/ 1068 w 10340"/>
                  <a:gd name="connsiteY27" fmla="*/ 6727 h 10000"/>
                  <a:gd name="connsiteX28" fmla="*/ 890 w 10340"/>
                  <a:gd name="connsiteY28" fmla="*/ 6364 h 10000"/>
                  <a:gd name="connsiteX29" fmla="*/ 605 w 10340"/>
                  <a:gd name="connsiteY29" fmla="*/ 5667 h 10000"/>
                  <a:gd name="connsiteX30" fmla="*/ 356 w 10340"/>
                  <a:gd name="connsiteY30" fmla="*/ 5061 h 10000"/>
                  <a:gd name="connsiteX31" fmla="*/ 107 w 10340"/>
                  <a:gd name="connsiteY31" fmla="*/ 4394 h 10000"/>
                  <a:gd name="connsiteX32" fmla="*/ 0 w 10340"/>
                  <a:gd name="connsiteY32" fmla="*/ 3667 h 10000"/>
                  <a:gd name="connsiteX33" fmla="*/ 0 w 10340"/>
                  <a:gd name="connsiteY33" fmla="*/ 3273 h 10000"/>
                  <a:gd name="connsiteX34" fmla="*/ 36 w 10340"/>
                  <a:gd name="connsiteY34" fmla="*/ 2879 h 10000"/>
                  <a:gd name="connsiteX35" fmla="*/ 142 w 10340"/>
                  <a:gd name="connsiteY35" fmla="*/ 2545 h 10000"/>
                  <a:gd name="connsiteX36" fmla="*/ 320 w 10340"/>
                  <a:gd name="connsiteY36" fmla="*/ 2182 h 10000"/>
                  <a:gd name="connsiteX37" fmla="*/ 534 w 10340"/>
                  <a:gd name="connsiteY37" fmla="*/ 1848 h 10000"/>
                  <a:gd name="connsiteX38" fmla="*/ 783 w 10340"/>
                  <a:gd name="connsiteY38" fmla="*/ 1515 h 10000"/>
                  <a:gd name="connsiteX39" fmla="*/ 1068 w 10340"/>
                  <a:gd name="connsiteY39" fmla="*/ 1242 h 10000"/>
                  <a:gd name="connsiteX40" fmla="*/ 1388 w 10340"/>
                  <a:gd name="connsiteY40" fmla="*/ 970 h 10000"/>
                  <a:gd name="connsiteX41" fmla="*/ 1530 w 10340"/>
                  <a:gd name="connsiteY41" fmla="*/ 818 h 10000"/>
                  <a:gd name="connsiteX42" fmla="*/ 1744 w 10340"/>
                  <a:gd name="connsiteY42" fmla="*/ 727 h 10000"/>
                  <a:gd name="connsiteX43" fmla="*/ 1922 w 10340"/>
                  <a:gd name="connsiteY43" fmla="*/ 636 h 10000"/>
                  <a:gd name="connsiteX44" fmla="*/ 2135 w 10340"/>
                  <a:gd name="connsiteY44" fmla="*/ 545 h 10000"/>
                  <a:gd name="connsiteX45" fmla="*/ 2313 w 10340"/>
                  <a:gd name="connsiteY45" fmla="*/ 485 h 10000"/>
                  <a:gd name="connsiteX46" fmla="*/ 2527 w 10340"/>
                  <a:gd name="connsiteY46" fmla="*/ 394 h 10000"/>
                  <a:gd name="connsiteX47" fmla="*/ 2740 w 10340"/>
                  <a:gd name="connsiteY47" fmla="*/ 364 h 10000"/>
                  <a:gd name="connsiteX48" fmla="*/ 2989 w 10340"/>
                  <a:gd name="connsiteY48" fmla="*/ 303 h 10000"/>
                  <a:gd name="connsiteX49" fmla="*/ 3274 w 10340"/>
                  <a:gd name="connsiteY49" fmla="*/ 242 h 10000"/>
                  <a:gd name="connsiteX50" fmla="*/ 3594 w 10340"/>
                  <a:gd name="connsiteY50" fmla="*/ 152 h 10000"/>
                  <a:gd name="connsiteX51" fmla="*/ 3879 w 10340"/>
                  <a:gd name="connsiteY51" fmla="*/ 61 h 10000"/>
                  <a:gd name="connsiteX52" fmla="*/ 4128 w 10340"/>
                  <a:gd name="connsiteY52" fmla="*/ 30 h 10000"/>
                  <a:gd name="connsiteX53" fmla="*/ 4413 w 10340"/>
                  <a:gd name="connsiteY53" fmla="*/ 0 h 10000"/>
                  <a:gd name="connsiteX54" fmla="*/ 4662 w 10340"/>
                  <a:gd name="connsiteY54" fmla="*/ 0 h 10000"/>
                  <a:gd name="connsiteX55" fmla="*/ 4911 w 10340"/>
                  <a:gd name="connsiteY55" fmla="*/ 61 h 10000"/>
                  <a:gd name="connsiteX56" fmla="*/ 5160 w 10340"/>
                  <a:gd name="connsiteY56" fmla="*/ 182 h 10000"/>
                  <a:gd name="connsiteX57" fmla="*/ 5267 w 10340"/>
                  <a:gd name="connsiteY57" fmla="*/ 273 h 10000"/>
                  <a:gd name="connsiteX58" fmla="*/ 5445 w 10340"/>
                  <a:gd name="connsiteY58" fmla="*/ 364 h 10000"/>
                  <a:gd name="connsiteX59" fmla="*/ 5658 w 10340"/>
                  <a:gd name="connsiteY59" fmla="*/ 455 h 10000"/>
                  <a:gd name="connsiteX60" fmla="*/ 5801 w 10340"/>
                  <a:gd name="connsiteY60" fmla="*/ 515 h 10000"/>
                  <a:gd name="connsiteX61" fmla="*/ 6014 w 10340"/>
                  <a:gd name="connsiteY61" fmla="*/ 576 h 10000"/>
                  <a:gd name="connsiteX62" fmla="*/ 6192 w 10340"/>
                  <a:gd name="connsiteY62" fmla="*/ 636 h 10000"/>
                  <a:gd name="connsiteX63" fmla="*/ 6335 w 10340"/>
                  <a:gd name="connsiteY63" fmla="*/ 727 h 10000"/>
                  <a:gd name="connsiteX64" fmla="*/ 6512 w 10340"/>
                  <a:gd name="connsiteY64" fmla="*/ 788 h 10000"/>
                  <a:gd name="connsiteX65" fmla="*/ 6904 w 10340"/>
                  <a:gd name="connsiteY65" fmla="*/ 1030 h 10000"/>
                  <a:gd name="connsiteX66" fmla="*/ 7331 w 10340"/>
                  <a:gd name="connsiteY66" fmla="*/ 1424 h 10000"/>
                  <a:gd name="connsiteX67" fmla="*/ 7722 w 10340"/>
                  <a:gd name="connsiteY67" fmla="*/ 1848 h 10000"/>
                  <a:gd name="connsiteX68" fmla="*/ 8149 w 10340"/>
                  <a:gd name="connsiteY68" fmla="*/ 2333 h 10000"/>
                  <a:gd name="connsiteX69" fmla="*/ 8505 w 10340"/>
                  <a:gd name="connsiteY69" fmla="*/ 2788 h 10000"/>
                  <a:gd name="connsiteX70" fmla="*/ 8861 w 10340"/>
                  <a:gd name="connsiteY70" fmla="*/ 3212 h 10000"/>
                  <a:gd name="connsiteX71" fmla="*/ 9075 w 10340"/>
                  <a:gd name="connsiteY71" fmla="*/ 3515 h 10000"/>
                  <a:gd name="connsiteX72" fmla="*/ 9217 w 10340"/>
                  <a:gd name="connsiteY72" fmla="*/ 3697 h 10000"/>
                  <a:gd name="connsiteX73" fmla="*/ 9502 w 10340"/>
                  <a:gd name="connsiteY73" fmla="*/ 4273 h 10000"/>
                  <a:gd name="connsiteX74" fmla="*/ 8907 w 10340"/>
                  <a:gd name="connsiteY74" fmla="*/ 4619 h 10000"/>
                  <a:gd name="connsiteX75" fmla="*/ 9524 w 10340"/>
                  <a:gd name="connsiteY75" fmla="*/ 6033 h 10000"/>
                  <a:gd name="connsiteX76" fmla="*/ 9964 w 10340"/>
                  <a:gd name="connsiteY76" fmla="*/ 6152 h 10000"/>
                  <a:gd name="connsiteX77" fmla="*/ 10340 w 10340"/>
                  <a:gd name="connsiteY77" fmla="*/ 6823 h 10000"/>
                  <a:gd name="connsiteX78" fmla="*/ 10000 w 10340"/>
                  <a:gd name="connsiteY78" fmla="*/ 7061 h 10000"/>
                  <a:gd name="connsiteX79" fmla="*/ 9858 w 10340"/>
                  <a:gd name="connsiteY79" fmla="*/ 7515 h 10000"/>
                  <a:gd name="connsiteX80" fmla="*/ 9537 w 10340"/>
                  <a:gd name="connsiteY80" fmla="*/ 7879 h 10000"/>
                  <a:gd name="connsiteX81" fmla="*/ 9324 w 10340"/>
                  <a:gd name="connsiteY81" fmla="*/ 8061 h 10000"/>
                  <a:gd name="connsiteX82" fmla="*/ 9146 w 10340"/>
                  <a:gd name="connsiteY82" fmla="*/ 8152 h 10000"/>
                  <a:gd name="connsiteX83" fmla="*/ 8932 w 10340"/>
                  <a:gd name="connsiteY83" fmla="*/ 8212 h 10000"/>
                  <a:gd name="connsiteX84" fmla="*/ 8754 w 10340"/>
                  <a:gd name="connsiteY84" fmla="*/ 8152 h 10000"/>
                  <a:gd name="connsiteX85" fmla="*/ 8470 w 10340"/>
                  <a:gd name="connsiteY85" fmla="*/ 8030 h 10000"/>
                  <a:gd name="connsiteX86" fmla="*/ 8256 w 10340"/>
                  <a:gd name="connsiteY86" fmla="*/ 8061 h 10000"/>
                  <a:gd name="connsiteX87" fmla="*/ 8185 w 10340"/>
                  <a:gd name="connsiteY87" fmla="*/ 8182 h 10000"/>
                  <a:gd name="connsiteX88" fmla="*/ 8256 w 10340"/>
                  <a:gd name="connsiteY88" fmla="*/ 8424 h 10000"/>
                  <a:gd name="connsiteX89" fmla="*/ 8256 w 10340"/>
                  <a:gd name="connsiteY89" fmla="*/ 8515 h 10000"/>
                  <a:gd name="connsiteX90" fmla="*/ 8149 w 10340"/>
                  <a:gd name="connsiteY90" fmla="*/ 8545 h 10000"/>
                  <a:gd name="connsiteX91" fmla="*/ 8078 w 10340"/>
                  <a:gd name="connsiteY91" fmla="*/ 8606 h 10000"/>
                  <a:gd name="connsiteX92" fmla="*/ 8007 w 10340"/>
                  <a:gd name="connsiteY92" fmla="*/ 8667 h 10000"/>
                  <a:gd name="connsiteX93" fmla="*/ 8078 w 10340"/>
                  <a:gd name="connsiteY93" fmla="*/ 8788 h 10000"/>
                  <a:gd name="connsiteX94" fmla="*/ 8078 w 10340"/>
                  <a:gd name="connsiteY94" fmla="*/ 8879 h 10000"/>
                  <a:gd name="connsiteX95" fmla="*/ 8078 w 10340"/>
                  <a:gd name="connsiteY95" fmla="*/ 9030 h 10000"/>
                  <a:gd name="connsiteX96" fmla="*/ 8007 w 10340"/>
                  <a:gd name="connsiteY96" fmla="*/ 9121 h 10000"/>
                  <a:gd name="connsiteX97" fmla="*/ 7936 w 10340"/>
                  <a:gd name="connsiteY97" fmla="*/ 9182 h 10000"/>
                  <a:gd name="connsiteX98" fmla="*/ 7900 w 10340"/>
                  <a:gd name="connsiteY98" fmla="*/ 9212 h 10000"/>
                  <a:gd name="connsiteX99" fmla="*/ 7829 w 10340"/>
                  <a:gd name="connsiteY99" fmla="*/ 9273 h 10000"/>
                  <a:gd name="connsiteX100" fmla="*/ 7687 w 10340"/>
                  <a:gd name="connsiteY100" fmla="*/ 9303 h 10000"/>
                  <a:gd name="connsiteX0" fmla="*/ 7687 w 10340"/>
                  <a:gd name="connsiteY0" fmla="*/ 9303 h 10000"/>
                  <a:gd name="connsiteX1" fmla="*/ 7367 w 10340"/>
                  <a:gd name="connsiteY1" fmla="*/ 9455 h 10000"/>
                  <a:gd name="connsiteX2" fmla="*/ 7011 w 10340"/>
                  <a:gd name="connsiteY2" fmla="*/ 9636 h 10000"/>
                  <a:gd name="connsiteX3" fmla="*/ 6619 w 10340"/>
                  <a:gd name="connsiteY3" fmla="*/ 9758 h 10000"/>
                  <a:gd name="connsiteX4" fmla="*/ 6299 w 10340"/>
                  <a:gd name="connsiteY4" fmla="*/ 9909 h 10000"/>
                  <a:gd name="connsiteX5" fmla="*/ 5943 w 10340"/>
                  <a:gd name="connsiteY5" fmla="*/ 10000 h 10000"/>
                  <a:gd name="connsiteX6" fmla="*/ 5552 w 10340"/>
                  <a:gd name="connsiteY6" fmla="*/ 10000 h 10000"/>
                  <a:gd name="connsiteX7" fmla="*/ 5196 w 10340"/>
                  <a:gd name="connsiteY7" fmla="*/ 9939 h 10000"/>
                  <a:gd name="connsiteX8" fmla="*/ 4875 w 10340"/>
                  <a:gd name="connsiteY8" fmla="*/ 9788 h 10000"/>
                  <a:gd name="connsiteX9" fmla="*/ 4555 w 10340"/>
                  <a:gd name="connsiteY9" fmla="*/ 9545 h 10000"/>
                  <a:gd name="connsiteX10" fmla="*/ 4342 w 10340"/>
                  <a:gd name="connsiteY10" fmla="*/ 9242 h 10000"/>
                  <a:gd name="connsiteX11" fmla="*/ 4199 w 10340"/>
                  <a:gd name="connsiteY11" fmla="*/ 9000 h 10000"/>
                  <a:gd name="connsiteX12" fmla="*/ 4128 w 10340"/>
                  <a:gd name="connsiteY12" fmla="*/ 8909 h 10000"/>
                  <a:gd name="connsiteX13" fmla="*/ 4021 w 10340"/>
                  <a:gd name="connsiteY13" fmla="*/ 9030 h 10000"/>
                  <a:gd name="connsiteX14" fmla="*/ 3843 w 10340"/>
                  <a:gd name="connsiteY14" fmla="*/ 9091 h 10000"/>
                  <a:gd name="connsiteX15" fmla="*/ 3630 w 10340"/>
                  <a:gd name="connsiteY15" fmla="*/ 9091 h 10000"/>
                  <a:gd name="connsiteX16" fmla="*/ 3488 w 10340"/>
                  <a:gd name="connsiteY16" fmla="*/ 9030 h 10000"/>
                  <a:gd name="connsiteX17" fmla="*/ 3096 w 10340"/>
                  <a:gd name="connsiteY17" fmla="*/ 8727 h 10000"/>
                  <a:gd name="connsiteX18" fmla="*/ 2847 w 10340"/>
                  <a:gd name="connsiteY18" fmla="*/ 8364 h 10000"/>
                  <a:gd name="connsiteX19" fmla="*/ 2598 w 10340"/>
                  <a:gd name="connsiteY19" fmla="*/ 7939 h 10000"/>
                  <a:gd name="connsiteX20" fmla="*/ 2313 w 10340"/>
                  <a:gd name="connsiteY20" fmla="*/ 7606 h 10000"/>
                  <a:gd name="connsiteX21" fmla="*/ 2278 w 10340"/>
                  <a:gd name="connsiteY21" fmla="*/ 7606 h 10000"/>
                  <a:gd name="connsiteX22" fmla="*/ 2242 w 10340"/>
                  <a:gd name="connsiteY22" fmla="*/ 7576 h 10000"/>
                  <a:gd name="connsiteX23" fmla="*/ 2171 w 10340"/>
                  <a:gd name="connsiteY23" fmla="*/ 7576 h 10000"/>
                  <a:gd name="connsiteX24" fmla="*/ 2064 w 10340"/>
                  <a:gd name="connsiteY24" fmla="*/ 7515 h 10000"/>
                  <a:gd name="connsiteX25" fmla="*/ 1744 w 10340"/>
                  <a:gd name="connsiteY25" fmla="*/ 7303 h 10000"/>
                  <a:gd name="connsiteX26" fmla="*/ 1388 w 10340"/>
                  <a:gd name="connsiteY26" fmla="*/ 7030 h 10000"/>
                  <a:gd name="connsiteX27" fmla="*/ 1068 w 10340"/>
                  <a:gd name="connsiteY27" fmla="*/ 6727 h 10000"/>
                  <a:gd name="connsiteX28" fmla="*/ 890 w 10340"/>
                  <a:gd name="connsiteY28" fmla="*/ 6364 h 10000"/>
                  <a:gd name="connsiteX29" fmla="*/ 605 w 10340"/>
                  <a:gd name="connsiteY29" fmla="*/ 5667 h 10000"/>
                  <a:gd name="connsiteX30" fmla="*/ 994 w 10340"/>
                  <a:gd name="connsiteY30" fmla="*/ 5242 h 10000"/>
                  <a:gd name="connsiteX31" fmla="*/ 107 w 10340"/>
                  <a:gd name="connsiteY31" fmla="*/ 4394 h 10000"/>
                  <a:gd name="connsiteX32" fmla="*/ 0 w 10340"/>
                  <a:gd name="connsiteY32" fmla="*/ 3667 h 10000"/>
                  <a:gd name="connsiteX33" fmla="*/ 0 w 10340"/>
                  <a:gd name="connsiteY33" fmla="*/ 3273 h 10000"/>
                  <a:gd name="connsiteX34" fmla="*/ 36 w 10340"/>
                  <a:gd name="connsiteY34" fmla="*/ 2879 h 10000"/>
                  <a:gd name="connsiteX35" fmla="*/ 142 w 10340"/>
                  <a:gd name="connsiteY35" fmla="*/ 2545 h 10000"/>
                  <a:gd name="connsiteX36" fmla="*/ 320 w 10340"/>
                  <a:gd name="connsiteY36" fmla="*/ 2182 h 10000"/>
                  <a:gd name="connsiteX37" fmla="*/ 534 w 10340"/>
                  <a:gd name="connsiteY37" fmla="*/ 1848 h 10000"/>
                  <a:gd name="connsiteX38" fmla="*/ 783 w 10340"/>
                  <a:gd name="connsiteY38" fmla="*/ 1515 h 10000"/>
                  <a:gd name="connsiteX39" fmla="*/ 1068 w 10340"/>
                  <a:gd name="connsiteY39" fmla="*/ 1242 h 10000"/>
                  <a:gd name="connsiteX40" fmla="*/ 1388 w 10340"/>
                  <a:gd name="connsiteY40" fmla="*/ 970 h 10000"/>
                  <a:gd name="connsiteX41" fmla="*/ 1530 w 10340"/>
                  <a:gd name="connsiteY41" fmla="*/ 818 h 10000"/>
                  <a:gd name="connsiteX42" fmla="*/ 1744 w 10340"/>
                  <a:gd name="connsiteY42" fmla="*/ 727 h 10000"/>
                  <a:gd name="connsiteX43" fmla="*/ 1922 w 10340"/>
                  <a:gd name="connsiteY43" fmla="*/ 636 h 10000"/>
                  <a:gd name="connsiteX44" fmla="*/ 2135 w 10340"/>
                  <a:gd name="connsiteY44" fmla="*/ 545 h 10000"/>
                  <a:gd name="connsiteX45" fmla="*/ 2313 w 10340"/>
                  <a:gd name="connsiteY45" fmla="*/ 485 h 10000"/>
                  <a:gd name="connsiteX46" fmla="*/ 2527 w 10340"/>
                  <a:gd name="connsiteY46" fmla="*/ 394 h 10000"/>
                  <a:gd name="connsiteX47" fmla="*/ 2740 w 10340"/>
                  <a:gd name="connsiteY47" fmla="*/ 364 h 10000"/>
                  <a:gd name="connsiteX48" fmla="*/ 2989 w 10340"/>
                  <a:gd name="connsiteY48" fmla="*/ 303 h 10000"/>
                  <a:gd name="connsiteX49" fmla="*/ 3274 w 10340"/>
                  <a:gd name="connsiteY49" fmla="*/ 242 h 10000"/>
                  <a:gd name="connsiteX50" fmla="*/ 3594 w 10340"/>
                  <a:gd name="connsiteY50" fmla="*/ 152 h 10000"/>
                  <a:gd name="connsiteX51" fmla="*/ 3879 w 10340"/>
                  <a:gd name="connsiteY51" fmla="*/ 61 h 10000"/>
                  <a:gd name="connsiteX52" fmla="*/ 4128 w 10340"/>
                  <a:gd name="connsiteY52" fmla="*/ 30 h 10000"/>
                  <a:gd name="connsiteX53" fmla="*/ 4413 w 10340"/>
                  <a:gd name="connsiteY53" fmla="*/ 0 h 10000"/>
                  <a:gd name="connsiteX54" fmla="*/ 4662 w 10340"/>
                  <a:gd name="connsiteY54" fmla="*/ 0 h 10000"/>
                  <a:gd name="connsiteX55" fmla="*/ 4911 w 10340"/>
                  <a:gd name="connsiteY55" fmla="*/ 61 h 10000"/>
                  <a:gd name="connsiteX56" fmla="*/ 5160 w 10340"/>
                  <a:gd name="connsiteY56" fmla="*/ 182 h 10000"/>
                  <a:gd name="connsiteX57" fmla="*/ 5267 w 10340"/>
                  <a:gd name="connsiteY57" fmla="*/ 273 h 10000"/>
                  <a:gd name="connsiteX58" fmla="*/ 5445 w 10340"/>
                  <a:gd name="connsiteY58" fmla="*/ 364 h 10000"/>
                  <a:gd name="connsiteX59" fmla="*/ 5658 w 10340"/>
                  <a:gd name="connsiteY59" fmla="*/ 455 h 10000"/>
                  <a:gd name="connsiteX60" fmla="*/ 5801 w 10340"/>
                  <a:gd name="connsiteY60" fmla="*/ 515 h 10000"/>
                  <a:gd name="connsiteX61" fmla="*/ 6014 w 10340"/>
                  <a:gd name="connsiteY61" fmla="*/ 576 h 10000"/>
                  <a:gd name="connsiteX62" fmla="*/ 6192 w 10340"/>
                  <a:gd name="connsiteY62" fmla="*/ 636 h 10000"/>
                  <a:gd name="connsiteX63" fmla="*/ 6335 w 10340"/>
                  <a:gd name="connsiteY63" fmla="*/ 727 h 10000"/>
                  <a:gd name="connsiteX64" fmla="*/ 6512 w 10340"/>
                  <a:gd name="connsiteY64" fmla="*/ 788 h 10000"/>
                  <a:gd name="connsiteX65" fmla="*/ 6904 w 10340"/>
                  <a:gd name="connsiteY65" fmla="*/ 1030 h 10000"/>
                  <a:gd name="connsiteX66" fmla="*/ 7331 w 10340"/>
                  <a:gd name="connsiteY66" fmla="*/ 1424 h 10000"/>
                  <a:gd name="connsiteX67" fmla="*/ 7722 w 10340"/>
                  <a:gd name="connsiteY67" fmla="*/ 1848 h 10000"/>
                  <a:gd name="connsiteX68" fmla="*/ 8149 w 10340"/>
                  <a:gd name="connsiteY68" fmla="*/ 2333 h 10000"/>
                  <a:gd name="connsiteX69" fmla="*/ 8505 w 10340"/>
                  <a:gd name="connsiteY69" fmla="*/ 2788 h 10000"/>
                  <a:gd name="connsiteX70" fmla="*/ 8861 w 10340"/>
                  <a:gd name="connsiteY70" fmla="*/ 3212 h 10000"/>
                  <a:gd name="connsiteX71" fmla="*/ 9075 w 10340"/>
                  <a:gd name="connsiteY71" fmla="*/ 3515 h 10000"/>
                  <a:gd name="connsiteX72" fmla="*/ 9217 w 10340"/>
                  <a:gd name="connsiteY72" fmla="*/ 3697 h 10000"/>
                  <a:gd name="connsiteX73" fmla="*/ 9502 w 10340"/>
                  <a:gd name="connsiteY73" fmla="*/ 4273 h 10000"/>
                  <a:gd name="connsiteX74" fmla="*/ 8907 w 10340"/>
                  <a:gd name="connsiteY74" fmla="*/ 4619 h 10000"/>
                  <a:gd name="connsiteX75" fmla="*/ 9524 w 10340"/>
                  <a:gd name="connsiteY75" fmla="*/ 6033 h 10000"/>
                  <a:gd name="connsiteX76" fmla="*/ 9964 w 10340"/>
                  <a:gd name="connsiteY76" fmla="*/ 6152 h 10000"/>
                  <a:gd name="connsiteX77" fmla="*/ 10340 w 10340"/>
                  <a:gd name="connsiteY77" fmla="*/ 6823 h 10000"/>
                  <a:gd name="connsiteX78" fmla="*/ 10000 w 10340"/>
                  <a:gd name="connsiteY78" fmla="*/ 7061 h 10000"/>
                  <a:gd name="connsiteX79" fmla="*/ 9858 w 10340"/>
                  <a:gd name="connsiteY79" fmla="*/ 7515 h 10000"/>
                  <a:gd name="connsiteX80" fmla="*/ 9537 w 10340"/>
                  <a:gd name="connsiteY80" fmla="*/ 7879 h 10000"/>
                  <a:gd name="connsiteX81" fmla="*/ 9324 w 10340"/>
                  <a:gd name="connsiteY81" fmla="*/ 8061 h 10000"/>
                  <a:gd name="connsiteX82" fmla="*/ 9146 w 10340"/>
                  <a:gd name="connsiteY82" fmla="*/ 8152 h 10000"/>
                  <a:gd name="connsiteX83" fmla="*/ 8932 w 10340"/>
                  <a:gd name="connsiteY83" fmla="*/ 8212 h 10000"/>
                  <a:gd name="connsiteX84" fmla="*/ 8754 w 10340"/>
                  <a:gd name="connsiteY84" fmla="*/ 8152 h 10000"/>
                  <a:gd name="connsiteX85" fmla="*/ 8470 w 10340"/>
                  <a:gd name="connsiteY85" fmla="*/ 8030 h 10000"/>
                  <a:gd name="connsiteX86" fmla="*/ 8256 w 10340"/>
                  <a:gd name="connsiteY86" fmla="*/ 8061 h 10000"/>
                  <a:gd name="connsiteX87" fmla="*/ 8185 w 10340"/>
                  <a:gd name="connsiteY87" fmla="*/ 8182 h 10000"/>
                  <a:gd name="connsiteX88" fmla="*/ 8256 w 10340"/>
                  <a:gd name="connsiteY88" fmla="*/ 8424 h 10000"/>
                  <a:gd name="connsiteX89" fmla="*/ 8256 w 10340"/>
                  <a:gd name="connsiteY89" fmla="*/ 8515 h 10000"/>
                  <a:gd name="connsiteX90" fmla="*/ 8149 w 10340"/>
                  <a:gd name="connsiteY90" fmla="*/ 8545 h 10000"/>
                  <a:gd name="connsiteX91" fmla="*/ 8078 w 10340"/>
                  <a:gd name="connsiteY91" fmla="*/ 8606 h 10000"/>
                  <a:gd name="connsiteX92" fmla="*/ 8007 w 10340"/>
                  <a:gd name="connsiteY92" fmla="*/ 8667 h 10000"/>
                  <a:gd name="connsiteX93" fmla="*/ 8078 w 10340"/>
                  <a:gd name="connsiteY93" fmla="*/ 8788 h 10000"/>
                  <a:gd name="connsiteX94" fmla="*/ 8078 w 10340"/>
                  <a:gd name="connsiteY94" fmla="*/ 8879 h 10000"/>
                  <a:gd name="connsiteX95" fmla="*/ 8078 w 10340"/>
                  <a:gd name="connsiteY95" fmla="*/ 9030 h 10000"/>
                  <a:gd name="connsiteX96" fmla="*/ 8007 w 10340"/>
                  <a:gd name="connsiteY96" fmla="*/ 9121 h 10000"/>
                  <a:gd name="connsiteX97" fmla="*/ 7936 w 10340"/>
                  <a:gd name="connsiteY97" fmla="*/ 9182 h 10000"/>
                  <a:gd name="connsiteX98" fmla="*/ 7900 w 10340"/>
                  <a:gd name="connsiteY98" fmla="*/ 9212 h 10000"/>
                  <a:gd name="connsiteX99" fmla="*/ 7829 w 10340"/>
                  <a:gd name="connsiteY99" fmla="*/ 9273 h 10000"/>
                  <a:gd name="connsiteX100" fmla="*/ 7687 w 10340"/>
                  <a:gd name="connsiteY100" fmla="*/ 9303 h 10000"/>
                  <a:gd name="connsiteX0" fmla="*/ 7687 w 10340"/>
                  <a:gd name="connsiteY0" fmla="*/ 9303 h 10000"/>
                  <a:gd name="connsiteX1" fmla="*/ 7367 w 10340"/>
                  <a:gd name="connsiteY1" fmla="*/ 9455 h 10000"/>
                  <a:gd name="connsiteX2" fmla="*/ 7011 w 10340"/>
                  <a:gd name="connsiteY2" fmla="*/ 9636 h 10000"/>
                  <a:gd name="connsiteX3" fmla="*/ 6619 w 10340"/>
                  <a:gd name="connsiteY3" fmla="*/ 9758 h 10000"/>
                  <a:gd name="connsiteX4" fmla="*/ 6299 w 10340"/>
                  <a:gd name="connsiteY4" fmla="*/ 9909 h 10000"/>
                  <a:gd name="connsiteX5" fmla="*/ 5943 w 10340"/>
                  <a:gd name="connsiteY5" fmla="*/ 10000 h 10000"/>
                  <a:gd name="connsiteX6" fmla="*/ 5552 w 10340"/>
                  <a:gd name="connsiteY6" fmla="*/ 10000 h 10000"/>
                  <a:gd name="connsiteX7" fmla="*/ 5196 w 10340"/>
                  <a:gd name="connsiteY7" fmla="*/ 9939 h 10000"/>
                  <a:gd name="connsiteX8" fmla="*/ 4875 w 10340"/>
                  <a:gd name="connsiteY8" fmla="*/ 9788 h 10000"/>
                  <a:gd name="connsiteX9" fmla="*/ 4555 w 10340"/>
                  <a:gd name="connsiteY9" fmla="*/ 9545 h 10000"/>
                  <a:gd name="connsiteX10" fmla="*/ 4342 w 10340"/>
                  <a:gd name="connsiteY10" fmla="*/ 9242 h 10000"/>
                  <a:gd name="connsiteX11" fmla="*/ 4199 w 10340"/>
                  <a:gd name="connsiteY11" fmla="*/ 9000 h 10000"/>
                  <a:gd name="connsiteX12" fmla="*/ 4128 w 10340"/>
                  <a:gd name="connsiteY12" fmla="*/ 8909 h 10000"/>
                  <a:gd name="connsiteX13" fmla="*/ 4021 w 10340"/>
                  <a:gd name="connsiteY13" fmla="*/ 9030 h 10000"/>
                  <a:gd name="connsiteX14" fmla="*/ 3843 w 10340"/>
                  <a:gd name="connsiteY14" fmla="*/ 9091 h 10000"/>
                  <a:gd name="connsiteX15" fmla="*/ 3630 w 10340"/>
                  <a:gd name="connsiteY15" fmla="*/ 9091 h 10000"/>
                  <a:gd name="connsiteX16" fmla="*/ 3488 w 10340"/>
                  <a:gd name="connsiteY16" fmla="*/ 9030 h 10000"/>
                  <a:gd name="connsiteX17" fmla="*/ 3096 w 10340"/>
                  <a:gd name="connsiteY17" fmla="*/ 8727 h 10000"/>
                  <a:gd name="connsiteX18" fmla="*/ 2847 w 10340"/>
                  <a:gd name="connsiteY18" fmla="*/ 8364 h 10000"/>
                  <a:gd name="connsiteX19" fmla="*/ 2598 w 10340"/>
                  <a:gd name="connsiteY19" fmla="*/ 7939 h 10000"/>
                  <a:gd name="connsiteX20" fmla="*/ 2313 w 10340"/>
                  <a:gd name="connsiteY20" fmla="*/ 7606 h 10000"/>
                  <a:gd name="connsiteX21" fmla="*/ 2278 w 10340"/>
                  <a:gd name="connsiteY21" fmla="*/ 7606 h 10000"/>
                  <a:gd name="connsiteX22" fmla="*/ 2242 w 10340"/>
                  <a:gd name="connsiteY22" fmla="*/ 7576 h 10000"/>
                  <a:gd name="connsiteX23" fmla="*/ 2171 w 10340"/>
                  <a:gd name="connsiteY23" fmla="*/ 7576 h 10000"/>
                  <a:gd name="connsiteX24" fmla="*/ 2064 w 10340"/>
                  <a:gd name="connsiteY24" fmla="*/ 7515 h 10000"/>
                  <a:gd name="connsiteX25" fmla="*/ 1744 w 10340"/>
                  <a:gd name="connsiteY25" fmla="*/ 7303 h 10000"/>
                  <a:gd name="connsiteX26" fmla="*/ 1388 w 10340"/>
                  <a:gd name="connsiteY26" fmla="*/ 7030 h 10000"/>
                  <a:gd name="connsiteX27" fmla="*/ 1068 w 10340"/>
                  <a:gd name="connsiteY27" fmla="*/ 6727 h 10000"/>
                  <a:gd name="connsiteX28" fmla="*/ 890 w 10340"/>
                  <a:gd name="connsiteY28" fmla="*/ 6364 h 10000"/>
                  <a:gd name="connsiteX29" fmla="*/ 605 w 10340"/>
                  <a:gd name="connsiteY29" fmla="*/ 5667 h 10000"/>
                  <a:gd name="connsiteX30" fmla="*/ 994 w 10340"/>
                  <a:gd name="connsiteY30" fmla="*/ 5242 h 10000"/>
                  <a:gd name="connsiteX31" fmla="*/ 107 w 10340"/>
                  <a:gd name="connsiteY31" fmla="*/ 4394 h 10000"/>
                  <a:gd name="connsiteX32" fmla="*/ 489 w 10340"/>
                  <a:gd name="connsiteY32" fmla="*/ 3866 h 10000"/>
                  <a:gd name="connsiteX33" fmla="*/ 0 w 10340"/>
                  <a:gd name="connsiteY33" fmla="*/ 3273 h 10000"/>
                  <a:gd name="connsiteX34" fmla="*/ 36 w 10340"/>
                  <a:gd name="connsiteY34" fmla="*/ 2879 h 10000"/>
                  <a:gd name="connsiteX35" fmla="*/ 142 w 10340"/>
                  <a:gd name="connsiteY35" fmla="*/ 2545 h 10000"/>
                  <a:gd name="connsiteX36" fmla="*/ 320 w 10340"/>
                  <a:gd name="connsiteY36" fmla="*/ 2182 h 10000"/>
                  <a:gd name="connsiteX37" fmla="*/ 534 w 10340"/>
                  <a:gd name="connsiteY37" fmla="*/ 1848 h 10000"/>
                  <a:gd name="connsiteX38" fmla="*/ 783 w 10340"/>
                  <a:gd name="connsiteY38" fmla="*/ 1515 h 10000"/>
                  <a:gd name="connsiteX39" fmla="*/ 1068 w 10340"/>
                  <a:gd name="connsiteY39" fmla="*/ 1242 h 10000"/>
                  <a:gd name="connsiteX40" fmla="*/ 1388 w 10340"/>
                  <a:gd name="connsiteY40" fmla="*/ 970 h 10000"/>
                  <a:gd name="connsiteX41" fmla="*/ 1530 w 10340"/>
                  <a:gd name="connsiteY41" fmla="*/ 818 h 10000"/>
                  <a:gd name="connsiteX42" fmla="*/ 1744 w 10340"/>
                  <a:gd name="connsiteY42" fmla="*/ 727 h 10000"/>
                  <a:gd name="connsiteX43" fmla="*/ 1922 w 10340"/>
                  <a:gd name="connsiteY43" fmla="*/ 636 h 10000"/>
                  <a:gd name="connsiteX44" fmla="*/ 2135 w 10340"/>
                  <a:gd name="connsiteY44" fmla="*/ 545 h 10000"/>
                  <a:gd name="connsiteX45" fmla="*/ 2313 w 10340"/>
                  <a:gd name="connsiteY45" fmla="*/ 485 h 10000"/>
                  <a:gd name="connsiteX46" fmla="*/ 2527 w 10340"/>
                  <a:gd name="connsiteY46" fmla="*/ 394 h 10000"/>
                  <a:gd name="connsiteX47" fmla="*/ 2740 w 10340"/>
                  <a:gd name="connsiteY47" fmla="*/ 364 h 10000"/>
                  <a:gd name="connsiteX48" fmla="*/ 2989 w 10340"/>
                  <a:gd name="connsiteY48" fmla="*/ 303 h 10000"/>
                  <a:gd name="connsiteX49" fmla="*/ 3274 w 10340"/>
                  <a:gd name="connsiteY49" fmla="*/ 242 h 10000"/>
                  <a:gd name="connsiteX50" fmla="*/ 3594 w 10340"/>
                  <a:gd name="connsiteY50" fmla="*/ 152 h 10000"/>
                  <a:gd name="connsiteX51" fmla="*/ 3879 w 10340"/>
                  <a:gd name="connsiteY51" fmla="*/ 61 h 10000"/>
                  <a:gd name="connsiteX52" fmla="*/ 4128 w 10340"/>
                  <a:gd name="connsiteY52" fmla="*/ 30 h 10000"/>
                  <a:gd name="connsiteX53" fmla="*/ 4413 w 10340"/>
                  <a:gd name="connsiteY53" fmla="*/ 0 h 10000"/>
                  <a:gd name="connsiteX54" fmla="*/ 4662 w 10340"/>
                  <a:gd name="connsiteY54" fmla="*/ 0 h 10000"/>
                  <a:gd name="connsiteX55" fmla="*/ 4911 w 10340"/>
                  <a:gd name="connsiteY55" fmla="*/ 61 h 10000"/>
                  <a:gd name="connsiteX56" fmla="*/ 5160 w 10340"/>
                  <a:gd name="connsiteY56" fmla="*/ 182 h 10000"/>
                  <a:gd name="connsiteX57" fmla="*/ 5267 w 10340"/>
                  <a:gd name="connsiteY57" fmla="*/ 273 h 10000"/>
                  <a:gd name="connsiteX58" fmla="*/ 5445 w 10340"/>
                  <a:gd name="connsiteY58" fmla="*/ 364 h 10000"/>
                  <a:gd name="connsiteX59" fmla="*/ 5658 w 10340"/>
                  <a:gd name="connsiteY59" fmla="*/ 455 h 10000"/>
                  <a:gd name="connsiteX60" fmla="*/ 5801 w 10340"/>
                  <a:gd name="connsiteY60" fmla="*/ 515 h 10000"/>
                  <a:gd name="connsiteX61" fmla="*/ 6014 w 10340"/>
                  <a:gd name="connsiteY61" fmla="*/ 576 h 10000"/>
                  <a:gd name="connsiteX62" fmla="*/ 6192 w 10340"/>
                  <a:gd name="connsiteY62" fmla="*/ 636 h 10000"/>
                  <a:gd name="connsiteX63" fmla="*/ 6335 w 10340"/>
                  <a:gd name="connsiteY63" fmla="*/ 727 h 10000"/>
                  <a:gd name="connsiteX64" fmla="*/ 6512 w 10340"/>
                  <a:gd name="connsiteY64" fmla="*/ 788 h 10000"/>
                  <a:gd name="connsiteX65" fmla="*/ 6904 w 10340"/>
                  <a:gd name="connsiteY65" fmla="*/ 1030 h 10000"/>
                  <a:gd name="connsiteX66" fmla="*/ 7331 w 10340"/>
                  <a:gd name="connsiteY66" fmla="*/ 1424 h 10000"/>
                  <a:gd name="connsiteX67" fmla="*/ 7722 w 10340"/>
                  <a:gd name="connsiteY67" fmla="*/ 1848 h 10000"/>
                  <a:gd name="connsiteX68" fmla="*/ 8149 w 10340"/>
                  <a:gd name="connsiteY68" fmla="*/ 2333 h 10000"/>
                  <a:gd name="connsiteX69" fmla="*/ 8505 w 10340"/>
                  <a:gd name="connsiteY69" fmla="*/ 2788 h 10000"/>
                  <a:gd name="connsiteX70" fmla="*/ 8861 w 10340"/>
                  <a:gd name="connsiteY70" fmla="*/ 3212 h 10000"/>
                  <a:gd name="connsiteX71" fmla="*/ 9075 w 10340"/>
                  <a:gd name="connsiteY71" fmla="*/ 3515 h 10000"/>
                  <a:gd name="connsiteX72" fmla="*/ 9217 w 10340"/>
                  <a:gd name="connsiteY72" fmla="*/ 3697 h 10000"/>
                  <a:gd name="connsiteX73" fmla="*/ 9502 w 10340"/>
                  <a:gd name="connsiteY73" fmla="*/ 4273 h 10000"/>
                  <a:gd name="connsiteX74" fmla="*/ 8907 w 10340"/>
                  <a:gd name="connsiteY74" fmla="*/ 4619 h 10000"/>
                  <a:gd name="connsiteX75" fmla="*/ 9524 w 10340"/>
                  <a:gd name="connsiteY75" fmla="*/ 6033 h 10000"/>
                  <a:gd name="connsiteX76" fmla="*/ 9964 w 10340"/>
                  <a:gd name="connsiteY76" fmla="*/ 6152 h 10000"/>
                  <a:gd name="connsiteX77" fmla="*/ 10340 w 10340"/>
                  <a:gd name="connsiteY77" fmla="*/ 6823 h 10000"/>
                  <a:gd name="connsiteX78" fmla="*/ 10000 w 10340"/>
                  <a:gd name="connsiteY78" fmla="*/ 7061 h 10000"/>
                  <a:gd name="connsiteX79" fmla="*/ 9858 w 10340"/>
                  <a:gd name="connsiteY79" fmla="*/ 7515 h 10000"/>
                  <a:gd name="connsiteX80" fmla="*/ 9537 w 10340"/>
                  <a:gd name="connsiteY80" fmla="*/ 7879 h 10000"/>
                  <a:gd name="connsiteX81" fmla="*/ 9324 w 10340"/>
                  <a:gd name="connsiteY81" fmla="*/ 8061 h 10000"/>
                  <a:gd name="connsiteX82" fmla="*/ 9146 w 10340"/>
                  <a:gd name="connsiteY82" fmla="*/ 8152 h 10000"/>
                  <a:gd name="connsiteX83" fmla="*/ 8932 w 10340"/>
                  <a:gd name="connsiteY83" fmla="*/ 8212 h 10000"/>
                  <a:gd name="connsiteX84" fmla="*/ 8754 w 10340"/>
                  <a:gd name="connsiteY84" fmla="*/ 8152 h 10000"/>
                  <a:gd name="connsiteX85" fmla="*/ 8470 w 10340"/>
                  <a:gd name="connsiteY85" fmla="*/ 8030 h 10000"/>
                  <a:gd name="connsiteX86" fmla="*/ 8256 w 10340"/>
                  <a:gd name="connsiteY86" fmla="*/ 8061 h 10000"/>
                  <a:gd name="connsiteX87" fmla="*/ 8185 w 10340"/>
                  <a:gd name="connsiteY87" fmla="*/ 8182 h 10000"/>
                  <a:gd name="connsiteX88" fmla="*/ 8256 w 10340"/>
                  <a:gd name="connsiteY88" fmla="*/ 8424 h 10000"/>
                  <a:gd name="connsiteX89" fmla="*/ 8256 w 10340"/>
                  <a:gd name="connsiteY89" fmla="*/ 8515 h 10000"/>
                  <a:gd name="connsiteX90" fmla="*/ 8149 w 10340"/>
                  <a:gd name="connsiteY90" fmla="*/ 8545 h 10000"/>
                  <a:gd name="connsiteX91" fmla="*/ 8078 w 10340"/>
                  <a:gd name="connsiteY91" fmla="*/ 8606 h 10000"/>
                  <a:gd name="connsiteX92" fmla="*/ 8007 w 10340"/>
                  <a:gd name="connsiteY92" fmla="*/ 8667 h 10000"/>
                  <a:gd name="connsiteX93" fmla="*/ 8078 w 10340"/>
                  <a:gd name="connsiteY93" fmla="*/ 8788 h 10000"/>
                  <a:gd name="connsiteX94" fmla="*/ 8078 w 10340"/>
                  <a:gd name="connsiteY94" fmla="*/ 8879 h 10000"/>
                  <a:gd name="connsiteX95" fmla="*/ 8078 w 10340"/>
                  <a:gd name="connsiteY95" fmla="*/ 9030 h 10000"/>
                  <a:gd name="connsiteX96" fmla="*/ 8007 w 10340"/>
                  <a:gd name="connsiteY96" fmla="*/ 9121 h 10000"/>
                  <a:gd name="connsiteX97" fmla="*/ 7936 w 10340"/>
                  <a:gd name="connsiteY97" fmla="*/ 9182 h 10000"/>
                  <a:gd name="connsiteX98" fmla="*/ 7900 w 10340"/>
                  <a:gd name="connsiteY98" fmla="*/ 9212 h 10000"/>
                  <a:gd name="connsiteX99" fmla="*/ 7829 w 10340"/>
                  <a:gd name="connsiteY99" fmla="*/ 9273 h 10000"/>
                  <a:gd name="connsiteX100" fmla="*/ 7687 w 10340"/>
                  <a:gd name="connsiteY100" fmla="*/ 9303 h 10000"/>
                  <a:gd name="connsiteX0" fmla="*/ 7687 w 10340"/>
                  <a:gd name="connsiteY0" fmla="*/ 9303 h 10000"/>
                  <a:gd name="connsiteX1" fmla="*/ 7367 w 10340"/>
                  <a:gd name="connsiteY1" fmla="*/ 9455 h 10000"/>
                  <a:gd name="connsiteX2" fmla="*/ 7011 w 10340"/>
                  <a:gd name="connsiteY2" fmla="*/ 9636 h 10000"/>
                  <a:gd name="connsiteX3" fmla="*/ 6619 w 10340"/>
                  <a:gd name="connsiteY3" fmla="*/ 9758 h 10000"/>
                  <a:gd name="connsiteX4" fmla="*/ 6299 w 10340"/>
                  <a:gd name="connsiteY4" fmla="*/ 9909 h 10000"/>
                  <a:gd name="connsiteX5" fmla="*/ 5943 w 10340"/>
                  <a:gd name="connsiteY5" fmla="*/ 10000 h 10000"/>
                  <a:gd name="connsiteX6" fmla="*/ 5552 w 10340"/>
                  <a:gd name="connsiteY6" fmla="*/ 10000 h 10000"/>
                  <a:gd name="connsiteX7" fmla="*/ 5196 w 10340"/>
                  <a:gd name="connsiteY7" fmla="*/ 9939 h 10000"/>
                  <a:gd name="connsiteX8" fmla="*/ 4875 w 10340"/>
                  <a:gd name="connsiteY8" fmla="*/ 9788 h 10000"/>
                  <a:gd name="connsiteX9" fmla="*/ 4555 w 10340"/>
                  <a:gd name="connsiteY9" fmla="*/ 9545 h 10000"/>
                  <a:gd name="connsiteX10" fmla="*/ 4342 w 10340"/>
                  <a:gd name="connsiteY10" fmla="*/ 9242 h 10000"/>
                  <a:gd name="connsiteX11" fmla="*/ 4199 w 10340"/>
                  <a:gd name="connsiteY11" fmla="*/ 9000 h 10000"/>
                  <a:gd name="connsiteX12" fmla="*/ 4128 w 10340"/>
                  <a:gd name="connsiteY12" fmla="*/ 8909 h 10000"/>
                  <a:gd name="connsiteX13" fmla="*/ 4021 w 10340"/>
                  <a:gd name="connsiteY13" fmla="*/ 9030 h 10000"/>
                  <a:gd name="connsiteX14" fmla="*/ 3843 w 10340"/>
                  <a:gd name="connsiteY14" fmla="*/ 9091 h 10000"/>
                  <a:gd name="connsiteX15" fmla="*/ 3630 w 10340"/>
                  <a:gd name="connsiteY15" fmla="*/ 9091 h 10000"/>
                  <a:gd name="connsiteX16" fmla="*/ 3488 w 10340"/>
                  <a:gd name="connsiteY16" fmla="*/ 9030 h 10000"/>
                  <a:gd name="connsiteX17" fmla="*/ 3096 w 10340"/>
                  <a:gd name="connsiteY17" fmla="*/ 8727 h 10000"/>
                  <a:gd name="connsiteX18" fmla="*/ 2847 w 10340"/>
                  <a:gd name="connsiteY18" fmla="*/ 8364 h 10000"/>
                  <a:gd name="connsiteX19" fmla="*/ 2598 w 10340"/>
                  <a:gd name="connsiteY19" fmla="*/ 7939 h 10000"/>
                  <a:gd name="connsiteX20" fmla="*/ 2313 w 10340"/>
                  <a:gd name="connsiteY20" fmla="*/ 7606 h 10000"/>
                  <a:gd name="connsiteX21" fmla="*/ 2278 w 10340"/>
                  <a:gd name="connsiteY21" fmla="*/ 7606 h 10000"/>
                  <a:gd name="connsiteX22" fmla="*/ 2242 w 10340"/>
                  <a:gd name="connsiteY22" fmla="*/ 7576 h 10000"/>
                  <a:gd name="connsiteX23" fmla="*/ 2171 w 10340"/>
                  <a:gd name="connsiteY23" fmla="*/ 7576 h 10000"/>
                  <a:gd name="connsiteX24" fmla="*/ 2064 w 10340"/>
                  <a:gd name="connsiteY24" fmla="*/ 7515 h 10000"/>
                  <a:gd name="connsiteX25" fmla="*/ 1744 w 10340"/>
                  <a:gd name="connsiteY25" fmla="*/ 7303 h 10000"/>
                  <a:gd name="connsiteX26" fmla="*/ 1388 w 10340"/>
                  <a:gd name="connsiteY26" fmla="*/ 7030 h 10000"/>
                  <a:gd name="connsiteX27" fmla="*/ 1068 w 10340"/>
                  <a:gd name="connsiteY27" fmla="*/ 6727 h 10000"/>
                  <a:gd name="connsiteX28" fmla="*/ 890 w 10340"/>
                  <a:gd name="connsiteY28" fmla="*/ 6364 h 10000"/>
                  <a:gd name="connsiteX29" fmla="*/ 605 w 10340"/>
                  <a:gd name="connsiteY29" fmla="*/ 5667 h 10000"/>
                  <a:gd name="connsiteX30" fmla="*/ 994 w 10340"/>
                  <a:gd name="connsiteY30" fmla="*/ 5242 h 10000"/>
                  <a:gd name="connsiteX31" fmla="*/ 107 w 10340"/>
                  <a:gd name="connsiteY31" fmla="*/ 4394 h 10000"/>
                  <a:gd name="connsiteX32" fmla="*/ 489 w 10340"/>
                  <a:gd name="connsiteY32" fmla="*/ 3866 h 10000"/>
                  <a:gd name="connsiteX33" fmla="*/ 0 w 10340"/>
                  <a:gd name="connsiteY33" fmla="*/ 3273 h 10000"/>
                  <a:gd name="connsiteX34" fmla="*/ 738 w 10340"/>
                  <a:gd name="connsiteY34" fmla="*/ 2988 h 10000"/>
                  <a:gd name="connsiteX35" fmla="*/ 142 w 10340"/>
                  <a:gd name="connsiteY35" fmla="*/ 2545 h 10000"/>
                  <a:gd name="connsiteX36" fmla="*/ 320 w 10340"/>
                  <a:gd name="connsiteY36" fmla="*/ 2182 h 10000"/>
                  <a:gd name="connsiteX37" fmla="*/ 534 w 10340"/>
                  <a:gd name="connsiteY37" fmla="*/ 1848 h 10000"/>
                  <a:gd name="connsiteX38" fmla="*/ 783 w 10340"/>
                  <a:gd name="connsiteY38" fmla="*/ 1515 h 10000"/>
                  <a:gd name="connsiteX39" fmla="*/ 1068 w 10340"/>
                  <a:gd name="connsiteY39" fmla="*/ 1242 h 10000"/>
                  <a:gd name="connsiteX40" fmla="*/ 1388 w 10340"/>
                  <a:gd name="connsiteY40" fmla="*/ 970 h 10000"/>
                  <a:gd name="connsiteX41" fmla="*/ 1530 w 10340"/>
                  <a:gd name="connsiteY41" fmla="*/ 818 h 10000"/>
                  <a:gd name="connsiteX42" fmla="*/ 1744 w 10340"/>
                  <a:gd name="connsiteY42" fmla="*/ 727 h 10000"/>
                  <a:gd name="connsiteX43" fmla="*/ 1922 w 10340"/>
                  <a:gd name="connsiteY43" fmla="*/ 636 h 10000"/>
                  <a:gd name="connsiteX44" fmla="*/ 2135 w 10340"/>
                  <a:gd name="connsiteY44" fmla="*/ 545 h 10000"/>
                  <a:gd name="connsiteX45" fmla="*/ 2313 w 10340"/>
                  <a:gd name="connsiteY45" fmla="*/ 485 h 10000"/>
                  <a:gd name="connsiteX46" fmla="*/ 2527 w 10340"/>
                  <a:gd name="connsiteY46" fmla="*/ 394 h 10000"/>
                  <a:gd name="connsiteX47" fmla="*/ 2740 w 10340"/>
                  <a:gd name="connsiteY47" fmla="*/ 364 h 10000"/>
                  <a:gd name="connsiteX48" fmla="*/ 2989 w 10340"/>
                  <a:gd name="connsiteY48" fmla="*/ 303 h 10000"/>
                  <a:gd name="connsiteX49" fmla="*/ 3274 w 10340"/>
                  <a:gd name="connsiteY49" fmla="*/ 242 h 10000"/>
                  <a:gd name="connsiteX50" fmla="*/ 3594 w 10340"/>
                  <a:gd name="connsiteY50" fmla="*/ 152 h 10000"/>
                  <a:gd name="connsiteX51" fmla="*/ 3879 w 10340"/>
                  <a:gd name="connsiteY51" fmla="*/ 61 h 10000"/>
                  <a:gd name="connsiteX52" fmla="*/ 4128 w 10340"/>
                  <a:gd name="connsiteY52" fmla="*/ 30 h 10000"/>
                  <a:gd name="connsiteX53" fmla="*/ 4413 w 10340"/>
                  <a:gd name="connsiteY53" fmla="*/ 0 h 10000"/>
                  <a:gd name="connsiteX54" fmla="*/ 4662 w 10340"/>
                  <a:gd name="connsiteY54" fmla="*/ 0 h 10000"/>
                  <a:gd name="connsiteX55" fmla="*/ 4911 w 10340"/>
                  <a:gd name="connsiteY55" fmla="*/ 61 h 10000"/>
                  <a:gd name="connsiteX56" fmla="*/ 5160 w 10340"/>
                  <a:gd name="connsiteY56" fmla="*/ 182 h 10000"/>
                  <a:gd name="connsiteX57" fmla="*/ 5267 w 10340"/>
                  <a:gd name="connsiteY57" fmla="*/ 273 h 10000"/>
                  <a:gd name="connsiteX58" fmla="*/ 5445 w 10340"/>
                  <a:gd name="connsiteY58" fmla="*/ 364 h 10000"/>
                  <a:gd name="connsiteX59" fmla="*/ 5658 w 10340"/>
                  <a:gd name="connsiteY59" fmla="*/ 455 h 10000"/>
                  <a:gd name="connsiteX60" fmla="*/ 5801 w 10340"/>
                  <a:gd name="connsiteY60" fmla="*/ 515 h 10000"/>
                  <a:gd name="connsiteX61" fmla="*/ 6014 w 10340"/>
                  <a:gd name="connsiteY61" fmla="*/ 576 h 10000"/>
                  <a:gd name="connsiteX62" fmla="*/ 6192 w 10340"/>
                  <a:gd name="connsiteY62" fmla="*/ 636 h 10000"/>
                  <a:gd name="connsiteX63" fmla="*/ 6335 w 10340"/>
                  <a:gd name="connsiteY63" fmla="*/ 727 h 10000"/>
                  <a:gd name="connsiteX64" fmla="*/ 6512 w 10340"/>
                  <a:gd name="connsiteY64" fmla="*/ 788 h 10000"/>
                  <a:gd name="connsiteX65" fmla="*/ 6904 w 10340"/>
                  <a:gd name="connsiteY65" fmla="*/ 1030 h 10000"/>
                  <a:gd name="connsiteX66" fmla="*/ 7331 w 10340"/>
                  <a:gd name="connsiteY66" fmla="*/ 1424 h 10000"/>
                  <a:gd name="connsiteX67" fmla="*/ 7722 w 10340"/>
                  <a:gd name="connsiteY67" fmla="*/ 1848 h 10000"/>
                  <a:gd name="connsiteX68" fmla="*/ 8149 w 10340"/>
                  <a:gd name="connsiteY68" fmla="*/ 2333 h 10000"/>
                  <a:gd name="connsiteX69" fmla="*/ 8505 w 10340"/>
                  <a:gd name="connsiteY69" fmla="*/ 2788 h 10000"/>
                  <a:gd name="connsiteX70" fmla="*/ 8861 w 10340"/>
                  <a:gd name="connsiteY70" fmla="*/ 3212 h 10000"/>
                  <a:gd name="connsiteX71" fmla="*/ 9075 w 10340"/>
                  <a:gd name="connsiteY71" fmla="*/ 3515 h 10000"/>
                  <a:gd name="connsiteX72" fmla="*/ 9217 w 10340"/>
                  <a:gd name="connsiteY72" fmla="*/ 3697 h 10000"/>
                  <a:gd name="connsiteX73" fmla="*/ 9502 w 10340"/>
                  <a:gd name="connsiteY73" fmla="*/ 4273 h 10000"/>
                  <a:gd name="connsiteX74" fmla="*/ 8907 w 10340"/>
                  <a:gd name="connsiteY74" fmla="*/ 4619 h 10000"/>
                  <a:gd name="connsiteX75" fmla="*/ 9524 w 10340"/>
                  <a:gd name="connsiteY75" fmla="*/ 6033 h 10000"/>
                  <a:gd name="connsiteX76" fmla="*/ 9964 w 10340"/>
                  <a:gd name="connsiteY76" fmla="*/ 6152 h 10000"/>
                  <a:gd name="connsiteX77" fmla="*/ 10340 w 10340"/>
                  <a:gd name="connsiteY77" fmla="*/ 6823 h 10000"/>
                  <a:gd name="connsiteX78" fmla="*/ 10000 w 10340"/>
                  <a:gd name="connsiteY78" fmla="*/ 7061 h 10000"/>
                  <a:gd name="connsiteX79" fmla="*/ 9858 w 10340"/>
                  <a:gd name="connsiteY79" fmla="*/ 7515 h 10000"/>
                  <a:gd name="connsiteX80" fmla="*/ 9537 w 10340"/>
                  <a:gd name="connsiteY80" fmla="*/ 7879 h 10000"/>
                  <a:gd name="connsiteX81" fmla="*/ 9324 w 10340"/>
                  <a:gd name="connsiteY81" fmla="*/ 8061 h 10000"/>
                  <a:gd name="connsiteX82" fmla="*/ 9146 w 10340"/>
                  <a:gd name="connsiteY82" fmla="*/ 8152 h 10000"/>
                  <a:gd name="connsiteX83" fmla="*/ 8932 w 10340"/>
                  <a:gd name="connsiteY83" fmla="*/ 8212 h 10000"/>
                  <a:gd name="connsiteX84" fmla="*/ 8754 w 10340"/>
                  <a:gd name="connsiteY84" fmla="*/ 8152 h 10000"/>
                  <a:gd name="connsiteX85" fmla="*/ 8470 w 10340"/>
                  <a:gd name="connsiteY85" fmla="*/ 8030 h 10000"/>
                  <a:gd name="connsiteX86" fmla="*/ 8256 w 10340"/>
                  <a:gd name="connsiteY86" fmla="*/ 8061 h 10000"/>
                  <a:gd name="connsiteX87" fmla="*/ 8185 w 10340"/>
                  <a:gd name="connsiteY87" fmla="*/ 8182 h 10000"/>
                  <a:gd name="connsiteX88" fmla="*/ 8256 w 10340"/>
                  <a:gd name="connsiteY88" fmla="*/ 8424 h 10000"/>
                  <a:gd name="connsiteX89" fmla="*/ 8256 w 10340"/>
                  <a:gd name="connsiteY89" fmla="*/ 8515 h 10000"/>
                  <a:gd name="connsiteX90" fmla="*/ 8149 w 10340"/>
                  <a:gd name="connsiteY90" fmla="*/ 8545 h 10000"/>
                  <a:gd name="connsiteX91" fmla="*/ 8078 w 10340"/>
                  <a:gd name="connsiteY91" fmla="*/ 8606 h 10000"/>
                  <a:gd name="connsiteX92" fmla="*/ 8007 w 10340"/>
                  <a:gd name="connsiteY92" fmla="*/ 8667 h 10000"/>
                  <a:gd name="connsiteX93" fmla="*/ 8078 w 10340"/>
                  <a:gd name="connsiteY93" fmla="*/ 8788 h 10000"/>
                  <a:gd name="connsiteX94" fmla="*/ 8078 w 10340"/>
                  <a:gd name="connsiteY94" fmla="*/ 8879 h 10000"/>
                  <a:gd name="connsiteX95" fmla="*/ 8078 w 10340"/>
                  <a:gd name="connsiteY95" fmla="*/ 9030 h 10000"/>
                  <a:gd name="connsiteX96" fmla="*/ 8007 w 10340"/>
                  <a:gd name="connsiteY96" fmla="*/ 9121 h 10000"/>
                  <a:gd name="connsiteX97" fmla="*/ 7936 w 10340"/>
                  <a:gd name="connsiteY97" fmla="*/ 9182 h 10000"/>
                  <a:gd name="connsiteX98" fmla="*/ 7900 w 10340"/>
                  <a:gd name="connsiteY98" fmla="*/ 9212 h 10000"/>
                  <a:gd name="connsiteX99" fmla="*/ 7829 w 10340"/>
                  <a:gd name="connsiteY99" fmla="*/ 9273 h 10000"/>
                  <a:gd name="connsiteX100" fmla="*/ 7687 w 10340"/>
                  <a:gd name="connsiteY100" fmla="*/ 9303 h 10000"/>
                  <a:gd name="connsiteX0" fmla="*/ 7715 w 10368"/>
                  <a:gd name="connsiteY0" fmla="*/ 9303 h 10000"/>
                  <a:gd name="connsiteX1" fmla="*/ 7395 w 10368"/>
                  <a:gd name="connsiteY1" fmla="*/ 9455 h 10000"/>
                  <a:gd name="connsiteX2" fmla="*/ 7039 w 10368"/>
                  <a:gd name="connsiteY2" fmla="*/ 9636 h 10000"/>
                  <a:gd name="connsiteX3" fmla="*/ 6647 w 10368"/>
                  <a:gd name="connsiteY3" fmla="*/ 9758 h 10000"/>
                  <a:gd name="connsiteX4" fmla="*/ 6327 w 10368"/>
                  <a:gd name="connsiteY4" fmla="*/ 9909 h 10000"/>
                  <a:gd name="connsiteX5" fmla="*/ 5971 w 10368"/>
                  <a:gd name="connsiteY5" fmla="*/ 10000 h 10000"/>
                  <a:gd name="connsiteX6" fmla="*/ 5580 w 10368"/>
                  <a:gd name="connsiteY6" fmla="*/ 10000 h 10000"/>
                  <a:gd name="connsiteX7" fmla="*/ 5224 w 10368"/>
                  <a:gd name="connsiteY7" fmla="*/ 9939 h 10000"/>
                  <a:gd name="connsiteX8" fmla="*/ 4903 w 10368"/>
                  <a:gd name="connsiteY8" fmla="*/ 9788 h 10000"/>
                  <a:gd name="connsiteX9" fmla="*/ 4583 w 10368"/>
                  <a:gd name="connsiteY9" fmla="*/ 9545 h 10000"/>
                  <a:gd name="connsiteX10" fmla="*/ 4370 w 10368"/>
                  <a:gd name="connsiteY10" fmla="*/ 9242 h 10000"/>
                  <a:gd name="connsiteX11" fmla="*/ 4227 w 10368"/>
                  <a:gd name="connsiteY11" fmla="*/ 9000 h 10000"/>
                  <a:gd name="connsiteX12" fmla="*/ 4156 w 10368"/>
                  <a:gd name="connsiteY12" fmla="*/ 8909 h 10000"/>
                  <a:gd name="connsiteX13" fmla="*/ 4049 w 10368"/>
                  <a:gd name="connsiteY13" fmla="*/ 9030 h 10000"/>
                  <a:gd name="connsiteX14" fmla="*/ 3871 w 10368"/>
                  <a:gd name="connsiteY14" fmla="*/ 9091 h 10000"/>
                  <a:gd name="connsiteX15" fmla="*/ 3658 w 10368"/>
                  <a:gd name="connsiteY15" fmla="*/ 9091 h 10000"/>
                  <a:gd name="connsiteX16" fmla="*/ 3516 w 10368"/>
                  <a:gd name="connsiteY16" fmla="*/ 9030 h 10000"/>
                  <a:gd name="connsiteX17" fmla="*/ 3124 w 10368"/>
                  <a:gd name="connsiteY17" fmla="*/ 8727 h 10000"/>
                  <a:gd name="connsiteX18" fmla="*/ 2875 w 10368"/>
                  <a:gd name="connsiteY18" fmla="*/ 8364 h 10000"/>
                  <a:gd name="connsiteX19" fmla="*/ 2626 w 10368"/>
                  <a:gd name="connsiteY19" fmla="*/ 7939 h 10000"/>
                  <a:gd name="connsiteX20" fmla="*/ 2341 w 10368"/>
                  <a:gd name="connsiteY20" fmla="*/ 7606 h 10000"/>
                  <a:gd name="connsiteX21" fmla="*/ 2306 w 10368"/>
                  <a:gd name="connsiteY21" fmla="*/ 7606 h 10000"/>
                  <a:gd name="connsiteX22" fmla="*/ 2270 w 10368"/>
                  <a:gd name="connsiteY22" fmla="*/ 7576 h 10000"/>
                  <a:gd name="connsiteX23" fmla="*/ 2199 w 10368"/>
                  <a:gd name="connsiteY23" fmla="*/ 7576 h 10000"/>
                  <a:gd name="connsiteX24" fmla="*/ 2092 w 10368"/>
                  <a:gd name="connsiteY24" fmla="*/ 7515 h 10000"/>
                  <a:gd name="connsiteX25" fmla="*/ 1772 w 10368"/>
                  <a:gd name="connsiteY25" fmla="*/ 7303 h 10000"/>
                  <a:gd name="connsiteX26" fmla="*/ 1416 w 10368"/>
                  <a:gd name="connsiteY26" fmla="*/ 7030 h 10000"/>
                  <a:gd name="connsiteX27" fmla="*/ 1096 w 10368"/>
                  <a:gd name="connsiteY27" fmla="*/ 6727 h 10000"/>
                  <a:gd name="connsiteX28" fmla="*/ 918 w 10368"/>
                  <a:gd name="connsiteY28" fmla="*/ 6364 h 10000"/>
                  <a:gd name="connsiteX29" fmla="*/ 633 w 10368"/>
                  <a:gd name="connsiteY29" fmla="*/ 5667 h 10000"/>
                  <a:gd name="connsiteX30" fmla="*/ 1022 w 10368"/>
                  <a:gd name="connsiteY30" fmla="*/ 5242 h 10000"/>
                  <a:gd name="connsiteX31" fmla="*/ 135 w 10368"/>
                  <a:gd name="connsiteY31" fmla="*/ 4394 h 10000"/>
                  <a:gd name="connsiteX32" fmla="*/ 517 w 10368"/>
                  <a:gd name="connsiteY32" fmla="*/ 3866 h 10000"/>
                  <a:gd name="connsiteX33" fmla="*/ 28 w 10368"/>
                  <a:gd name="connsiteY33" fmla="*/ 3273 h 10000"/>
                  <a:gd name="connsiteX34" fmla="*/ 766 w 10368"/>
                  <a:gd name="connsiteY34" fmla="*/ 2988 h 10000"/>
                  <a:gd name="connsiteX35" fmla="*/ 170 w 10368"/>
                  <a:gd name="connsiteY35" fmla="*/ 2545 h 10000"/>
                  <a:gd name="connsiteX36" fmla="*/ 8 w 10368"/>
                  <a:gd name="connsiteY36" fmla="*/ 1513 h 10000"/>
                  <a:gd name="connsiteX37" fmla="*/ 562 w 10368"/>
                  <a:gd name="connsiteY37" fmla="*/ 1848 h 10000"/>
                  <a:gd name="connsiteX38" fmla="*/ 811 w 10368"/>
                  <a:gd name="connsiteY38" fmla="*/ 1515 h 10000"/>
                  <a:gd name="connsiteX39" fmla="*/ 1096 w 10368"/>
                  <a:gd name="connsiteY39" fmla="*/ 1242 h 10000"/>
                  <a:gd name="connsiteX40" fmla="*/ 1416 w 10368"/>
                  <a:gd name="connsiteY40" fmla="*/ 970 h 10000"/>
                  <a:gd name="connsiteX41" fmla="*/ 1558 w 10368"/>
                  <a:gd name="connsiteY41" fmla="*/ 818 h 10000"/>
                  <a:gd name="connsiteX42" fmla="*/ 1772 w 10368"/>
                  <a:gd name="connsiteY42" fmla="*/ 727 h 10000"/>
                  <a:gd name="connsiteX43" fmla="*/ 1950 w 10368"/>
                  <a:gd name="connsiteY43" fmla="*/ 636 h 10000"/>
                  <a:gd name="connsiteX44" fmla="*/ 2163 w 10368"/>
                  <a:gd name="connsiteY44" fmla="*/ 545 h 10000"/>
                  <a:gd name="connsiteX45" fmla="*/ 2341 w 10368"/>
                  <a:gd name="connsiteY45" fmla="*/ 485 h 10000"/>
                  <a:gd name="connsiteX46" fmla="*/ 2555 w 10368"/>
                  <a:gd name="connsiteY46" fmla="*/ 394 h 10000"/>
                  <a:gd name="connsiteX47" fmla="*/ 2768 w 10368"/>
                  <a:gd name="connsiteY47" fmla="*/ 364 h 10000"/>
                  <a:gd name="connsiteX48" fmla="*/ 3017 w 10368"/>
                  <a:gd name="connsiteY48" fmla="*/ 303 h 10000"/>
                  <a:gd name="connsiteX49" fmla="*/ 3302 w 10368"/>
                  <a:gd name="connsiteY49" fmla="*/ 242 h 10000"/>
                  <a:gd name="connsiteX50" fmla="*/ 3622 w 10368"/>
                  <a:gd name="connsiteY50" fmla="*/ 152 h 10000"/>
                  <a:gd name="connsiteX51" fmla="*/ 3907 w 10368"/>
                  <a:gd name="connsiteY51" fmla="*/ 61 h 10000"/>
                  <a:gd name="connsiteX52" fmla="*/ 4156 w 10368"/>
                  <a:gd name="connsiteY52" fmla="*/ 30 h 10000"/>
                  <a:gd name="connsiteX53" fmla="*/ 4441 w 10368"/>
                  <a:gd name="connsiteY53" fmla="*/ 0 h 10000"/>
                  <a:gd name="connsiteX54" fmla="*/ 4690 w 10368"/>
                  <a:gd name="connsiteY54" fmla="*/ 0 h 10000"/>
                  <a:gd name="connsiteX55" fmla="*/ 4939 w 10368"/>
                  <a:gd name="connsiteY55" fmla="*/ 61 h 10000"/>
                  <a:gd name="connsiteX56" fmla="*/ 5188 w 10368"/>
                  <a:gd name="connsiteY56" fmla="*/ 182 h 10000"/>
                  <a:gd name="connsiteX57" fmla="*/ 5295 w 10368"/>
                  <a:gd name="connsiteY57" fmla="*/ 273 h 10000"/>
                  <a:gd name="connsiteX58" fmla="*/ 5473 w 10368"/>
                  <a:gd name="connsiteY58" fmla="*/ 364 h 10000"/>
                  <a:gd name="connsiteX59" fmla="*/ 5686 w 10368"/>
                  <a:gd name="connsiteY59" fmla="*/ 455 h 10000"/>
                  <a:gd name="connsiteX60" fmla="*/ 5829 w 10368"/>
                  <a:gd name="connsiteY60" fmla="*/ 515 h 10000"/>
                  <a:gd name="connsiteX61" fmla="*/ 6042 w 10368"/>
                  <a:gd name="connsiteY61" fmla="*/ 576 h 10000"/>
                  <a:gd name="connsiteX62" fmla="*/ 6220 w 10368"/>
                  <a:gd name="connsiteY62" fmla="*/ 636 h 10000"/>
                  <a:gd name="connsiteX63" fmla="*/ 6363 w 10368"/>
                  <a:gd name="connsiteY63" fmla="*/ 727 h 10000"/>
                  <a:gd name="connsiteX64" fmla="*/ 6540 w 10368"/>
                  <a:gd name="connsiteY64" fmla="*/ 788 h 10000"/>
                  <a:gd name="connsiteX65" fmla="*/ 6932 w 10368"/>
                  <a:gd name="connsiteY65" fmla="*/ 1030 h 10000"/>
                  <a:gd name="connsiteX66" fmla="*/ 7359 w 10368"/>
                  <a:gd name="connsiteY66" fmla="*/ 1424 h 10000"/>
                  <a:gd name="connsiteX67" fmla="*/ 7750 w 10368"/>
                  <a:gd name="connsiteY67" fmla="*/ 1848 h 10000"/>
                  <a:gd name="connsiteX68" fmla="*/ 8177 w 10368"/>
                  <a:gd name="connsiteY68" fmla="*/ 2333 h 10000"/>
                  <a:gd name="connsiteX69" fmla="*/ 8533 w 10368"/>
                  <a:gd name="connsiteY69" fmla="*/ 2788 h 10000"/>
                  <a:gd name="connsiteX70" fmla="*/ 8889 w 10368"/>
                  <a:gd name="connsiteY70" fmla="*/ 3212 h 10000"/>
                  <a:gd name="connsiteX71" fmla="*/ 9103 w 10368"/>
                  <a:gd name="connsiteY71" fmla="*/ 3515 h 10000"/>
                  <a:gd name="connsiteX72" fmla="*/ 9245 w 10368"/>
                  <a:gd name="connsiteY72" fmla="*/ 3697 h 10000"/>
                  <a:gd name="connsiteX73" fmla="*/ 9530 w 10368"/>
                  <a:gd name="connsiteY73" fmla="*/ 4273 h 10000"/>
                  <a:gd name="connsiteX74" fmla="*/ 8935 w 10368"/>
                  <a:gd name="connsiteY74" fmla="*/ 4619 h 10000"/>
                  <a:gd name="connsiteX75" fmla="*/ 9552 w 10368"/>
                  <a:gd name="connsiteY75" fmla="*/ 6033 h 10000"/>
                  <a:gd name="connsiteX76" fmla="*/ 9992 w 10368"/>
                  <a:gd name="connsiteY76" fmla="*/ 6152 h 10000"/>
                  <a:gd name="connsiteX77" fmla="*/ 10368 w 10368"/>
                  <a:gd name="connsiteY77" fmla="*/ 6823 h 10000"/>
                  <a:gd name="connsiteX78" fmla="*/ 10028 w 10368"/>
                  <a:gd name="connsiteY78" fmla="*/ 7061 h 10000"/>
                  <a:gd name="connsiteX79" fmla="*/ 9886 w 10368"/>
                  <a:gd name="connsiteY79" fmla="*/ 7515 h 10000"/>
                  <a:gd name="connsiteX80" fmla="*/ 9565 w 10368"/>
                  <a:gd name="connsiteY80" fmla="*/ 7879 h 10000"/>
                  <a:gd name="connsiteX81" fmla="*/ 9352 w 10368"/>
                  <a:gd name="connsiteY81" fmla="*/ 8061 h 10000"/>
                  <a:gd name="connsiteX82" fmla="*/ 9174 w 10368"/>
                  <a:gd name="connsiteY82" fmla="*/ 8152 h 10000"/>
                  <a:gd name="connsiteX83" fmla="*/ 8960 w 10368"/>
                  <a:gd name="connsiteY83" fmla="*/ 8212 h 10000"/>
                  <a:gd name="connsiteX84" fmla="*/ 8782 w 10368"/>
                  <a:gd name="connsiteY84" fmla="*/ 8152 h 10000"/>
                  <a:gd name="connsiteX85" fmla="*/ 8498 w 10368"/>
                  <a:gd name="connsiteY85" fmla="*/ 8030 h 10000"/>
                  <a:gd name="connsiteX86" fmla="*/ 8284 w 10368"/>
                  <a:gd name="connsiteY86" fmla="*/ 8061 h 10000"/>
                  <a:gd name="connsiteX87" fmla="*/ 8213 w 10368"/>
                  <a:gd name="connsiteY87" fmla="*/ 8182 h 10000"/>
                  <a:gd name="connsiteX88" fmla="*/ 8284 w 10368"/>
                  <a:gd name="connsiteY88" fmla="*/ 8424 h 10000"/>
                  <a:gd name="connsiteX89" fmla="*/ 8284 w 10368"/>
                  <a:gd name="connsiteY89" fmla="*/ 8515 h 10000"/>
                  <a:gd name="connsiteX90" fmla="*/ 8177 w 10368"/>
                  <a:gd name="connsiteY90" fmla="*/ 8545 h 10000"/>
                  <a:gd name="connsiteX91" fmla="*/ 8106 w 10368"/>
                  <a:gd name="connsiteY91" fmla="*/ 8606 h 10000"/>
                  <a:gd name="connsiteX92" fmla="*/ 8035 w 10368"/>
                  <a:gd name="connsiteY92" fmla="*/ 8667 h 10000"/>
                  <a:gd name="connsiteX93" fmla="*/ 8106 w 10368"/>
                  <a:gd name="connsiteY93" fmla="*/ 8788 h 10000"/>
                  <a:gd name="connsiteX94" fmla="*/ 8106 w 10368"/>
                  <a:gd name="connsiteY94" fmla="*/ 8879 h 10000"/>
                  <a:gd name="connsiteX95" fmla="*/ 8106 w 10368"/>
                  <a:gd name="connsiteY95" fmla="*/ 9030 h 10000"/>
                  <a:gd name="connsiteX96" fmla="*/ 8035 w 10368"/>
                  <a:gd name="connsiteY96" fmla="*/ 9121 h 10000"/>
                  <a:gd name="connsiteX97" fmla="*/ 7964 w 10368"/>
                  <a:gd name="connsiteY97" fmla="*/ 9182 h 10000"/>
                  <a:gd name="connsiteX98" fmla="*/ 7928 w 10368"/>
                  <a:gd name="connsiteY98" fmla="*/ 9212 h 10000"/>
                  <a:gd name="connsiteX99" fmla="*/ 7857 w 10368"/>
                  <a:gd name="connsiteY99" fmla="*/ 9273 h 10000"/>
                  <a:gd name="connsiteX100" fmla="*/ 7715 w 10368"/>
                  <a:gd name="connsiteY100" fmla="*/ 9303 h 10000"/>
                  <a:gd name="connsiteX0" fmla="*/ 7715 w 10368"/>
                  <a:gd name="connsiteY0" fmla="*/ 9303 h 10000"/>
                  <a:gd name="connsiteX1" fmla="*/ 7395 w 10368"/>
                  <a:gd name="connsiteY1" fmla="*/ 9455 h 10000"/>
                  <a:gd name="connsiteX2" fmla="*/ 7039 w 10368"/>
                  <a:gd name="connsiteY2" fmla="*/ 9636 h 10000"/>
                  <a:gd name="connsiteX3" fmla="*/ 6647 w 10368"/>
                  <a:gd name="connsiteY3" fmla="*/ 9758 h 10000"/>
                  <a:gd name="connsiteX4" fmla="*/ 6327 w 10368"/>
                  <a:gd name="connsiteY4" fmla="*/ 9909 h 10000"/>
                  <a:gd name="connsiteX5" fmla="*/ 5971 w 10368"/>
                  <a:gd name="connsiteY5" fmla="*/ 10000 h 10000"/>
                  <a:gd name="connsiteX6" fmla="*/ 5580 w 10368"/>
                  <a:gd name="connsiteY6" fmla="*/ 10000 h 10000"/>
                  <a:gd name="connsiteX7" fmla="*/ 5224 w 10368"/>
                  <a:gd name="connsiteY7" fmla="*/ 9939 h 10000"/>
                  <a:gd name="connsiteX8" fmla="*/ 4903 w 10368"/>
                  <a:gd name="connsiteY8" fmla="*/ 9788 h 10000"/>
                  <a:gd name="connsiteX9" fmla="*/ 4583 w 10368"/>
                  <a:gd name="connsiteY9" fmla="*/ 9545 h 10000"/>
                  <a:gd name="connsiteX10" fmla="*/ 4370 w 10368"/>
                  <a:gd name="connsiteY10" fmla="*/ 9242 h 10000"/>
                  <a:gd name="connsiteX11" fmla="*/ 4227 w 10368"/>
                  <a:gd name="connsiteY11" fmla="*/ 9000 h 10000"/>
                  <a:gd name="connsiteX12" fmla="*/ 4156 w 10368"/>
                  <a:gd name="connsiteY12" fmla="*/ 8909 h 10000"/>
                  <a:gd name="connsiteX13" fmla="*/ 4049 w 10368"/>
                  <a:gd name="connsiteY13" fmla="*/ 9030 h 10000"/>
                  <a:gd name="connsiteX14" fmla="*/ 3871 w 10368"/>
                  <a:gd name="connsiteY14" fmla="*/ 9091 h 10000"/>
                  <a:gd name="connsiteX15" fmla="*/ 3658 w 10368"/>
                  <a:gd name="connsiteY15" fmla="*/ 9091 h 10000"/>
                  <a:gd name="connsiteX16" fmla="*/ 3516 w 10368"/>
                  <a:gd name="connsiteY16" fmla="*/ 9030 h 10000"/>
                  <a:gd name="connsiteX17" fmla="*/ 3124 w 10368"/>
                  <a:gd name="connsiteY17" fmla="*/ 8727 h 10000"/>
                  <a:gd name="connsiteX18" fmla="*/ 2875 w 10368"/>
                  <a:gd name="connsiteY18" fmla="*/ 8364 h 10000"/>
                  <a:gd name="connsiteX19" fmla="*/ 2626 w 10368"/>
                  <a:gd name="connsiteY19" fmla="*/ 7939 h 10000"/>
                  <a:gd name="connsiteX20" fmla="*/ 2341 w 10368"/>
                  <a:gd name="connsiteY20" fmla="*/ 7606 h 10000"/>
                  <a:gd name="connsiteX21" fmla="*/ 2306 w 10368"/>
                  <a:gd name="connsiteY21" fmla="*/ 7606 h 10000"/>
                  <a:gd name="connsiteX22" fmla="*/ 2270 w 10368"/>
                  <a:gd name="connsiteY22" fmla="*/ 7576 h 10000"/>
                  <a:gd name="connsiteX23" fmla="*/ 2199 w 10368"/>
                  <a:gd name="connsiteY23" fmla="*/ 7576 h 10000"/>
                  <a:gd name="connsiteX24" fmla="*/ 2092 w 10368"/>
                  <a:gd name="connsiteY24" fmla="*/ 7515 h 10000"/>
                  <a:gd name="connsiteX25" fmla="*/ 1772 w 10368"/>
                  <a:gd name="connsiteY25" fmla="*/ 7303 h 10000"/>
                  <a:gd name="connsiteX26" fmla="*/ 1416 w 10368"/>
                  <a:gd name="connsiteY26" fmla="*/ 7030 h 10000"/>
                  <a:gd name="connsiteX27" fmla="*/ 1096 w 10368"/>
                  <a:gd name="connsiteY27" fmla="*/ 6727 h 10000"/>
                  <a:gd name="connsiteX28" fmla="*/ 918 w 10368"/>
                  <a:gd name="connsiteY28" fmla="*/ 6364 h 10000"/>
                  <a:gd name="connsiteX29" fmla="*/ 633 w 10368"/>
                  <a:gd name="connsiteY29" fmla="*/ 5667 h 10000"/>
                  <a:gd name="connsiteX30" fmla="*/ 1022 w 10368"/>
                  <a:gd name="connsiteY30" fmla="*/ 5242 h 10000"/>
                  <a:gd name="connsiteX31" fmla="*/ 135 w 10368"/>
                  <a:gd name="connsiteY31" fmla="*/ 4394 h 10000"/>
                  <a:gd name="connsiteX32" fmla="*/ 517 w 10368"/>
                  <a:gd name="connsiteY32" fmla="*/ 3866 h 10000"/>
                  <a:gd name="connsiteX33" fmla="*/ 28 w 10368"/>
                  <a:gd name="connsiteY33" fmla="*/ 3273 h 10000"/>
                  <a:gd name="connsiteX34" fmla="*/ 766 w 10368"/>
                  <a:gd name="connsiteY34" fmla="*/ 2988 h 10000"/>
                  <a:gd name="connsiteX35" fmla="*/ 170 w 10368"/>
                  <a:gd name="connsiteY35" fmla="*/ 2545 h 10000"/>
                  <a:gd name="connsiteX36" fmla="*/ 8 w 10368"/>
                  <a:gd name="connsiteY36" fmla="*/ 1513 h 10000"/>
                  <a:gd name="connsiteX37" fmla="*/ 562 w 10368"/>
                  <a:gd name="connsiteY37" fmla="*/ 1848 h 10000"/>
                  <a:gd name="connsiteX38" fmla="*/ 811 w 10368"/>
                  <a:gd name="connsiteY38" fmla="*/ 1515 h 10000"/>
                  <a:gd name="connsiteX39" fmla="*/ 1309 w 10368"/>
                  <a:gd name="connsiteY39" fmla="*/ 700 h 10000"/>
                  <a:gd name="connsiteX40" fmla="*/ 1416 w 10368"/>
                  <a:gd name="connsiteY40" fmla="*/ 970 h 10000"/>
                  <a:gd name="connsiteX41" fmla="*/ 1558 w 10368"/>
                  <a:gd name="connsiteY41" fmla="*/ 818 h 10000"/>
                  <a:gd name="connsiteX42" fmla="*/ 1772 w 10368"/>
                  <a:gd name="connsiteY42" fmla="*/ 727 h 10000"/>
                  <a:gd name="connsiteX43" fmla="*/ 1950 w 10368"/>
                  <a:gd name="connsiteY43" fmla="*/ 636 h 10000"/>
                  <a:gd name="connsiteX44" fmla="*/ 2163 w 10368"/>
                  <a:gd name="connsiteY44" fmla="*/ 545 h 10000"/>
                  <a:gd name="connsiteX45" fmla="*/ 2341 w 10368"/>
                  <a:gd name="connsiteY45" fmla="*/ 485 h 10000"/>
                  <a:gd name="connsiteX46" fmla="*/ 2555 w 10368"/>
                  <a:gd name="connsiteY46" fmla="*/ 394 h 10000"/>
                  <a:gd name="connsiteX47" fmla="*/ 2768 w 10368"/>
                  <a:gd name="connsiteY47" fmla="*/ 364 h 10000"/>
                  <a:gd name="connsiteX48" fmla="*/ 3017 w 10368"/>
                  <a:gd name="connsiteY48" fmla="*/ 303 h 10000"/>
                  <a:gd name="connsiteX49" fmla="*/ 3302 w 10368"/>
                  <a:gd name="connsiteY49" fmla="*/ 242 h 10000"/>
                  <a:gd name="connsiteX50" fmla="*/ 3622 w 10368"/>
                  <a:gd name="connsiteY50" fmla="*/ 152 h 10000"/>
                  <a:gd name="connsiteX51" fmla="*/ 3907 w 10368"/>
                  <a:gd name="connsiteY51" fmla="*/ 61 h 10000"/>
                  <a:gd name="connsiteX52" fmla="*/ 4156 w 10368"/>
                  <a:gd name="connsiteY52" fmla="*/ 30 h 10000"/>
                  <a:gd name="connsiteX53" fmla="*/ 4441 w 10368"/>
                  <a:gd name="connsiteY53" fmla="*/ 0 h 10000"/>
                  <a:gd name="connsiteX54" fmla="*/ 4690 w 10368"/>
                  <a:gd name="connsiteY54" fmla="*/ 0 h 10000"/>
                  <a:gd name="connsiteX55" fmla="*/ 4939 w 10368"/>
                  <a:gd name="connsiteY55" fmla="*/ 61 h 10000"/>
                  <a:gd name="connsiteX56" fmla="*/ 5188 w 10368"/>
                  <a:gd name="connsiteY56" fmla="*/ 182 h 10000"/>
                  <a:gd name="connsiteX57" fmla="*/ 5295 w 10368"/>
                  <a:gd name="connsiteY57" fmla="*/ 273 h 10000"/>
                  <a:gd name="connsiteX58" fmla="*/ 5473 w 10368"/>
                  <a:gd name="connsiteY58" fmla="*/ 364 h 10000"/>
                  <a:gd name="connsiteX59" fmla="*/ 5686 w 10368"/>
                  <a:gd name="connsiteY59" fmla="*/ 455 h 10000"/>
                  <a:gd name="connsiteX60" fmla="*/ 5829 w 10368"/>
                  <a:gd name="connsiteY60" fmla="*/ 515 h 10000"/>
                  <a:gd name="connsiteX61" fmla="*/ 6042 w 10368"/>
                  <a:gd name="connsiteY61" fmla="*/ 576 h 10000"/>
                  <a:gd name="connsiteX62" fmla="*/ 6220 w 10368"/>
                  <a:gd name="connsiteY62" fmla="*/ 636 h 10000"/>
                  <a:gd name="connsiteX63" fmla="*/ 6363 w 10368"/>
                  <a:gd name="connsiteY63" fmla="*/ 727 h 10000"/>
                  <a:gd name="connsiteX64" fmla="*/ 6540 w 10368"/>
                  <a:gd name="connsiteY64" fmla="*/ 788 h 10000"/>
                  <a:gd name="connsiteX65" fmla="*/ 6932 w 10368"/>
                  <a:gd name="connsiteY65" fmla="*/ 1030 h 10000"/>
                  <a:gd name="connsiteX66" fmla="*/ 7359 w 10368"/>
                  <a:gd name="connsiteY66" fmla="*/ 1424 h 10000"/>
                  <a:gd name="connsiteX67" fmla="*/ 7750 w 10368"/>
                  <a:gd name="connsiteY67" fmla="*/ 1848 h 10000"/>
                  <a:gd name="connsiteX68" fmla="*/ 8177 w 10368"/>
                  <a:gd name="connsiteY68" fmla="*/ 2333 h 10000"/>
                  <a:gd name="connsiteX69" fmla="*/ 8533 w 10368"/>
                  <a:gd name="connsiteY69" fmla="*/ 2788 h 10000"/>
                  <a:gd name="connsiteX70" fmla="*/ 8889 w 10368"/>
                  <a:gd name="connsiteY70" fmla="*/ 3212 h 10000"/>
                  <a:gd name="connsiteX71" fmla="*/ 9103 w 10368"/>
                  <a:gd name="connsiteY71" fmla="*/ 3515 h 10000"/>
                  <a:gd name="connsiteX72" fmla="*/ 9245 w 10368"/>
                  <a:gd name="connsiteY72" fmla="*/ 3697 h 10000"/>
                  <a:gd name="connsiteX73" fmla="*/ 9530 w 10368"/>
                  <a:gd name="connsiteY73" fmla="*/ 4273 h 10000"/>
                  <a:gd name="connsiteX74" fmla="*/ 8935 w 10368"/>
                  <a:gd name="connsiteY74" fmla="*/ 4619 h 10000"/>
                  <a:gd name="connsiteX75" fmla="*/ 9552 w 10368"/>
                  <a:gd name="connsiteY75" fmla="*/ 6033 h 10000"/>
                  <a:gd name="connsiteX76" fmla="*/ 9992 w 10368"/>
                  <a:gd name="connsiteY76" fmla="*/ 6152 h 10000"/>
                  <a:gd name="connsiteX77" fmla="*/ 10368 w 10368"/>
                  <a:gd name="connsiteY77" fmla="*/ 6823 h 10000"/>
                  <a:gd name="connsiteX78" fmla="*/ 10028 w 10368"/>
                  <a:gd name="connsiteY78" fmla="*/ 7061 h 10000"/>
                  <a:gd name="connsiteX79" fmla="*/ 9886 w 10368"/>
                  <a:gd name="connsiteY79" fmla="*/ 7515 h 10000"/>
                  <a:gd name="connsiteX80" fmla="*/ 9565 w 10368"/>
                  <a:gd name="connsiteY80" fmla="*/ 7879 h 10000"/>
                  <a:gd name="connsiteX81" fmla="*/ 9352 w 10368"/>
                  <a:gd name="connsiteY81" fmla="*/ 8061 h 10000"/>
                  <a:gd name="connsiteX82" fmla="*/ 9174 w 10368"/>
                  <a:gd name="connsiteY82" fmla="*/ 8152 h 10000"/>
                  <a:gd name="connsiteX83" fmla="*/ 8960 w 10368"/>
                  <a:gd name="connsiteY83" fmla="*/ 8212 h 10000"/>
                  <a:gd name="connsiteX84" fmla="*/ 8782 w 10368"/>
                  <a:gd name="connsiteY84" fmla="*/ 8152 h 10000"/>
                  <a:gd name="connsiteX85" fmla="*/ 8498 w 10368"/>
                  <a:gd name="connsiteY85" fmla="*/ 8030 h 10000"/>
                  <a:gd name="connsiteX86" fmla="*/ 8284 w 10368"/>
                  <a:gd name="connsiteY86" fmla="*/ 8061 h 10000"/>
                  <a:gd name="connsiteX87" fmla="*/ 8213 w 10368"/>
                  <a:gd name="connsiteY87" fmla="*/ 8182 h 10000"/>
                  <a:gd name="connsiteX88" fmla="*/ 8284 w 10368"/>
                  <a:gd name="connsiteY88" fmla="*/ 8424 h 10000"/>
                  <a:gd name="connsiteX89" fmla="*/ 8284 w 10368"/>
                  <a:gd name="connsiteY89" fmla="*/ 8515 h 10000"/>
                  <a:gd name="connsiteX90" fmla="*/ 8177 w 10368"/>
                  <a:gd name="connsiteY90" fmla="*/ 8545 h 10000"/>
                  <a:gd name="connsiteX91" fmla="*/ 8106 w 10368"/>
                  <a:gd name="connsiteY91" fmla="*/ 8606 h 10000"/>
                  <a:gd name="connsiteX92" fmla="*/ 8035 w 10368"/>
                  <a:gd name="connsiteY92" fmla="*/ 8667 h 10000"/>
                  <a:gd name="connsiteX93" fmla="*/ 8106 w 10368"/>
                  <a:gd name="connsiteY93" fmla="*/ 8788 h 10000"/>
                  <a:gd name="connsiteX94" fmla="*/ 8106 w 10368"/>
                  <a:gd name="connsiteY94" fmla="*/ 8879 h 10000"/>
                  <a:gd name="connsiteX95" fmla="*/ 8106 w 10368"/>
                  <a:gd name="connsiteY95" fmla="*/ 9030 h 10000"/>
                  <a:gd name="connsiteX96" fmla="*/ 8035 w 10368"/>
                  <a:gd name="connsiteY96" fmla="*/ 9121 h 10000"/>
                  <a:gd name="connsiteX97" fmla="*/ 7964 w 10368"/>
                  <a:gd name="connsiteY97" fmla="*/ 9182 h 10000"/>
                  <a:gd name="connsiteX98" fmla="*/ 7928 w 10368"/>
                  <a:gd name="connsiteY98" fmla="*/ 9212 h 10000"/>
                  <a:gd name="connsiteX99" fmla="*/ 7857 w 10368"/>
                  <a:gd name="connsiteY99" fmla="*/ 9273 h 10000"/>
                  <a:gd name="connsiteX100" fmla="*/ 7715 w 10368"/>
                  <a:gd name="connsiteY100" fmla="*/ 9303 h 10000"/>
                  <a:gd name="connsiteX0" fmla="*/ 7715 w 10368"/>
                  <a:gd name="connsiteY0" fmla="*/ 9303 h 10000"/>
                  <a:gd name="connsiteX1" fmla="*/ 7395 w 10368"/>
                  <a:gd name="connsiteY1" fmla="*/ 9455 h 10000"/>
                  <a:gd name="connsiteX2" fmla="*/ 7039 w 10368"/>
                  <a:gd name="connsiteY2" fmla="*/ 9636 h 10000"/>
                  <a:gd name="connsiteX3" fmla="*/ 6647 w 10368"/>
                  <a:gd name="connsiteY3" fmla="*/ 9758 h 10000"/>
                  <a:gd name="connsiteX4" fmla="*/ 6327 w 10368"/>
                  <a:gd name="connsiteY4" fmla="*/ 9909 h 10000"/>
                  <a:gd name="connsiteX5" fmla="*/ 5971 w 10368"/>
                  <a:gd name="connsiteY5" fmla="*/ 10000 h 10000"/>
                  <a:gd name="connsiteX6" fmla="*/ 5580 w 10368"/>
                  <a:gd name="connsiteY6" fmla="*/ 10000 h 10000"/>
                  <a:gd name="connsiteX7" fmla="*/ 5224 w 10368"/>
                  <a:gd name="connsiteY7" fmla="*/ 9939 h 10000"/>
                  <a:gd name="connsiteX8" fmla="*/ 4903 w 10368"/>
                  <a:gd name="connsiteY8" fmla="*/ 9788 h 10000"/>
                  <a:gd name="connsiteX9" fmla="*/ 4583 w 10368"/>
                  <a:gd name="connsiteY9" fmla="*/ 9545 h 10000"/>
                  <a:gd name="connsiteX10" fmla="*/ 4370 w 10368"/>
                  <a:gd name="connsiteY10" fmla="*/ 9242 h 10000"/>
                  <a:gd name="connsiteX11" fmla="*/ 4227 w 10368"/>
                  <a:gd name="connsiteY11" fmla="*/ 9000 h 10000"/>
                  <a:gd name="connsiteX12" fmla="*/ 4156 w 10368"/>
                  <a:gd name="connsiteY12" fmla="*/ 8909 h 10000"/>
                  <a:gd name="connsiteX13" fmla="*/ 4049 w 10368"/>
                  <a:gd name="connsiteY13" fmla="*/ 9030 h 10000"/>
                  <a:gd name="connsiteX14" fmla="*/ 3871 w 10368"/>
                  <a:gd name="connsiteY14" fmla="*/ 9091 h 10000"/>
                  <a:gd name="connsiteX15" fmla="*/ 3658 w 10368"/>
                  <a:gd name="connsiteY15" fmla="*/ 9091 h 10000"/>
                  <a:gd name="connsiteX16" fmla="*/ 3516 w 10368"/>
                  <a:gd name="connsiteY16" fmla="*/ 9030 h 10000"/>
                  <a:gd name="connsiteX17" fmla="*/ 3124 w 10368"/>
                  <a:gd name="connsiteY17" fmla="*/ 8727 h 10000"/>
                  <a:gd name="connsiteX18" fmla="*/ 2875 w 10368"/>
                  <a:gd name="connsiteY18" fmla="*/ 8364 h 10000"/>
                  <a:gd name="connsiteX19" fmla="*/ 2626 w 10368"/>
                  <a:gd name="connsiteY19" fmla="*/ 7939 h 10000"/>
                  <a:gd name="connsiteX20" fmla="*/ 2341 w 10368"/>
                  <a:gd name="connsiteY20" fmla="*/ 7606 h 10000"/>
                  <a:gd name="connsiteX21" fmla="*/ 2306 w 10368"/>
                  <a:gd name="connsiteY21" fmla="*/ 7606 h 10000"/>
                  <a:gd name="connsiteX22" fmla="*/ 2270 w 10368"/>
                  <a:gd name="connsiteY22" fmla="*/ 7576 h 10000"/>
                  <a:gd name="connsiteX23" fmla="*/ 2199 w 10368"/>
                  <a:gd name="connsiteY23" fmla="*/ 7576 h 10000"/>
                  <a:gd name="connsiteX24" fmla="*/ 2092 w 10368"/>
                  <a:gd name="connsiteY24" fmla="*/ 7515 h 10000"/>
                  <a:gd name="connsiteX25" fmla="*/ 1772 w 10368"/>
                  <a:gd name="connsiteY25" fmla="*/ 7303 h 10000"/>
                  <a:gd name="connsiteX26" fmla="*/ 1416 w 10368"/>
                  <a:gd name="connsiteY26" fmla="*/ 7030 h 10000"/>
                  <a:gd name="connsiteX27" fmla="*/ 1096 w 10368"/>
                  <a:gd name="connsiteY27" fmla="*/ 6727 h 10000"/>
                  <a:gd name="connsiteX28" fmla="*/ 918 w 10368"/>
                  <a:gd name="connsiteY28" fmla="*/ 6364 h 10000"/>
                  <a:gd name="connsiteX29" fmla="*/ 633 w 10368"/>
                  <a:gd name="connsiteY29" fmla="*/ 5667 h 10000"/>
                  <a:gd name="connsiteX30" fmla="*/ 1022 w 10368"/>
                  <a:gd name="connsiteY30" fmla="*/ 5242 h 10000"/>
                  <a:gd name="connsiteX31" fmla="*/ 135 w 10368"/>
                  <a:gd name="connsiteY31" fmla="*/ 4394 h 10000"/>
                  <a:gd name="connsiteX32" fmla="*/ 517 w 10368"/>
                  <a:gd name="connsiteY32" fmla="*/ 3866 h 10000"/>
                  <a:gd name="connsiteX33" fmla="*/ 28 w 10368"/>
                  <a:gd name="connsiteY33" fmla="*/ 3273 h 10000"/>
                  <a:gd name="connsiteX34" fmla="*/ 766 w 10368"/>
                  <a:gd name="connsiteY34" fmla="*/ 2988 h 10000"/>
                  <a:gd name="connsiteX35" fmla="*/ 170 w 10368"/>
                  <a:gd name="connsiteY35" fmla="*/ 2545 h 10000"/>
                  <a:gd name="connsiteX36" fmla="*/ 8 w 10368"/>
                  <a:gd name="connsiteY36" fmla="*/ 1513 h 10000"/>
                  <a:gd name="connsiteX37" fmla="*/ 562 w 10368"/>
                  <a:gd name="connsiteY37" fmla="*/ 1848 h 10000"/>
                  <a:gd name="connsiteX38" fmla="*/ 811 w 10368"/>
                  <a:gd name="connsiteY38" fmla="*/ 1515 h 10000"/>
                  <a:gd name="connsiteX39" fmla="*/ 1309 w 10368"/>
                  <a:gd name="connsiteY39" fmla="*/ 700 h 10000"/>
                  <a:gd name="connsiteX40" fmla="*/ 1416 w 10368"/>
                  <a:gd name="connsiteY40" fmla="*/ 970 h 10000"/>
                  <a:gd name="connsiteX41" fmla="*/ 1558 w 10368"/>
                  <a:gd name="connsiteY41" fmla="*/ 818 h 10000"/>
                  <a:gd name="connsiteX42" fmla="*/ 1772 w 10368"/>
                  <a:gd name="connsiteY42" fmla="*/ 727 h 10000"/>
                  <a:gd name="connsiteX43" fmla="*/ 1950 w 10368"/>
                  <a:gd name="connsiteY43" fmla="*/ 636 h 10000"/>
                  <a:gd name="connsiteX44" fmla="*/ 2163 w 10368"/>
                  <a:gd name="connsiteY44" fmla="*/ 545 h 10000"/>
                  <a:gd name="connsiteX45" fmla="*/ 2341 w 10368"/>
                  <a:gd name="connsiteY45" fmla="*/ 485 h 10000"/>
                  <a:gd name="connsiteX46" fmla="*/ 3214 w 10368"/>
                  <a:gd name="connsiteY46" fmla="*/ 1153 h 10000"/>
                  <a:gd name="connsiteX47" fmla="*/ 2768 w 10368"/>
                  <a:gd name="connsiteY47" fmla="*/ 364 h 10000"/>
                  <a:gd name="connsiteX48" fmla="*/ 3017 w 10368"/>
                  <a:gd name="connsiteY48" fmla="*/ 303 h 10000"/>
                  <a:gd name="connsiteX49" fmla="*/ 3302 w 10368"/>
                  <a:gd name="connsiteY49" fmla="*/ 242 h 10000"/>
                  <a:gd name="connsiteX50" fmla="*/ 3622 w 10368"/>
                  <a:gd name="connsiteY50" fmla="*/ 152 h 10000"/>
                  <a:gd name="connsiteX51" fmla="*/ 3907 w 10368"/>
                  <a:gd name="connsiteY51" fmla="*/ 61 h 10000"/>
                  <a:gd name="connsiteX52" fmla="*/ 4156 w 10368"/>
                  <a:gd name="connsiteY52" fmla="*/ 30 h 10000"/>
                  <a:gd name="connsiteX53" fmla="*/ 4441 w 10368"/>
                  <a:gd name="connsiteY53" fmla="*/ 0 h 10000"/>
                  <a:gd name="connsiteX54" fmla="*/ 4690 w 10368"/>
                  <a:gd name="connsiteY54" fmla="*/ 0 h 10000"/>
                  <a:gd name="connsiteX55" fmla="*/ 4939 w 10368"/>
                  <a:gd name="connsiteY55" fmla="*/ 61 h 10000"/>
                  <a:gd name="connsiteX56" fmla="*/ 5188 w 10368"/>
                  <a:gd name="connsiteY56" fmla="*/ 182 h 10000"/>
                  <a:gd name="connsiteX57" fmla="*/ 5295 w 10368"/>
                  <a:gd name="connsiteY57" fmla="*/ 273 h 10000"/>
                  <a:gd name="connsiteX58" fmla="*/ 5473 w 10368"/>
                  <a:gd name="connsiteY58" fmla="*/ 364 h 10000"/>
                  <a:gd name="connsiteX59" fmla="*/ 5686 w 10368"/>
                  <a:gd name="connsiteY59" fmla="*/ 455 h 10000"/>
                  <a:gd name="connsiteX60" fmla="*/ 5829 w 10368"/>
                  <a:gd name="connsiteY60" fmla="*/ 515 h 10000"/>
                  <a:gd name="connsiteX61" fmla="*/ 6042 w 10368"/>
                  <a:gd name="connsiteY61" fmla="*/ 576 h 10000"/>
                  <a:gd name="connsiteX62" fmla="*/ 6220 w 10368"/>
                  <a:gd name="connsiteY62" fmla="*/ 636 h 10000"/>
                  <a:gd name="connsiteX63" fmla="*/ 6363 w 10368"/>
                  <a:gd name="connsiteY63" fmla="*/ 727 h 10000"/>
                  <a:gd name="connsiteX64" fmla="*/ 6540 w 10368"/>
                  <a:gd name="connsiteY64" fmla="*/ 788 h 10000"/>
                  <a:gd name="connsiteX65" fmla="*/ 6932 w 10368"/>
                  <a:gd name="connsiteY65" fmla="*/ 1030 h 10000"/>
                  <a:gd name="connsiteX66" fmla="*/ 7359 w 10368"/>
                  <a:gd name="connsiteY66" fmla="*/ 1424 h 10000"/>
                  <a:gd name="connsiteX67" fmla="*/ 7750 w 10368"/>
                  <a:gd name="connsiteY67" fmla="*/ 1848 h 10000"/>
                  <a:gd name="connsiteX68" fmla="*/ 8177 w 10368"/>
                  <a:gd name="connsiteY68" fmla="*/ 2333 h 10000"/>
                  <a:gd name="connsiteX69" fmla="*/ 8533 w 10368"/>
                  <a:gd name="connsiteY69" fmla="*/ 2788 h 10000"/>
                  <a:gd name="connsiteX70" fmla="*/ 8889 w 10368"/>
                  <a:gd name="connsiteY70" fmla="*/ 3212 h 10000"/>
                  <a:gd name="connsiteX71" fmla="*/ 9103 w 10368"/>
                  <a:gd name="connsiteY71" fmla="*/ 3515 h 10000"/>
                  <a:gd name="connsiteX72" fmla="*/ 9245 w 10368"/>
                  <a:gd name="connsiteY72" fmla="*/ 3697 h 10000"/>
                  <a:gd name="connsiteX73" fmla="*/ 9530 w 10368"/>
                  <a:gd name="connsiteY73" fmla="*/ 4273 h 10000"/>
                  <a:gd name="connsiteX74" fmla="*/ 8935 w 10368"/>
                  <a:gd name="connsiteY74" fmla="*/ 4619 h 10000"/>
                  <a:gd name="connsiteX75" fmla="*/ 9552 w 10368"/>
                  <a:gd name="connsiteY75" fmla="*/ 6033 h 10000"/>
                  <a:gd name="connsiteX76" fmla="*/ 9992 w 10368"/>
                  <a:gd name="connsiteY76" fmla="*/ 6152 h 10000"/>
                  <a:gd name="connsiteX77" fmla="*/ 10368 w 10368"/>
                  <a:gd name="connsiteY77" fmla="*/ 6823 h 10000"/>
                  <a:gd name="connsiteX78" fmla="*/ 10028 w 10368"/>
                  <a:gd name="connsiteY78" fmla="*/ 7061 h 10000"/>
                  <a:gd name="connsiteX79" fmla="*/ 9886 w 10368"/>
                  <a:gd name="connsiteY79" fmla="*/ 7515 h 10000"/>
                  <a:gd name="connsiteX80" fmla="*/ 9565 w 10368"/>
                  <a:gd name="connsiteY80" fmla="*/ 7879 h 10000"/>
                  <a:gd name="connsiteX81" fmla="*/ 9352 w 10368"/>
                  <a:gd name="connsiteY81" fmla="*/ 8061 h 10000"/>
                  <a:gd name="connsiteX82" fmla="*/ 9174 w 10368"/>
                  <a:gd name="connsiteY82" fmla="*/ 8152 h 10000"/>
                  <a:gd name="connsiteX83" fmla="*/ 8960 w 10368"/>
                  <a:gd name="connsiteY83" fmla="*/ 8212 h 10000"/>
                  <a:gd name="connsiteX84" fmla="*/ 8782 w 10368"/>
                  <a:gd name="connsiteY84" fmla="*/ 8152 h 10000"/>
                  <a:gd name="connsiteX85" fmla="*/ 8498 w 10368"/>
                  <a:gd name="connsiteY85" fmla="*/ 8030 h 10000"/>
                  <a:gd name="connsiteX86" fmla="*/ 8284 w 10368"/>
                  <a:gd name="connsiteY86" fmla="*/ 8061 h 10000"/>
                  <a:gd name="connsiteX87" fmla="*/ 8213 w 10368"/>
                  <a:gd name="connsiteY87" fmla="*/ 8182 h 10000"/>
                  <a:gd name="connsiteX88" fmla="*/ 8284 w 10368"/>
                  <a:gd name="connsiteY88" fmla="*/ 8424 h 10000"/>
                  <a:gd name="connsiteX89" fmla="*/ 8284 w 10368"/>
                  <a:gd name="connsiteY89" fmla="*/ 8515 h 10000"/>
                  <a:gd name="connsiteX90" fmla="*/ 8177 w 10368"/>
                  <a:gd name="connsiteY90" fmla="*/ 8545 h 10000"/>
                  <a:gd name="connsiteX91" fmla="*/ 8106 w 10368"/>
                  <a:gd name="connsiteY91" fmla="*/ 8606 h 10000"/>
                  <a:gd name="connsiteX92" fmla="*/ 8035 w 10368"/>
                  <a:gd name="connsiteY92" fmla="*/ 8667 h 10000"/>
                  <a:gd name="connsiteX93" fmla="*/ 8106 w 10368"/>
                  <a:gd name="connsiteY93" fmla="*/ 8788 h 10000"/>
                  <a:gd name="connsiteX94" fmla="*/ 8106 w 10368"/>
                  <a:gd name="connsiteY94" fmla="*/ 8879 h 10000"/>
                  <a:gd name="connsiteX95" fmla="*/ 8106 w 10368"/>
                  <a:gd name="connsiteY95" fmla="*/ 9030 h 10000"/>
                  <a:gd name="connsiteX96" fmla="*/ 8035 w 10368"/>
                  <a:gd name="connsiteY96" fmla="*/ 9121 h 10000"/>
                  <a:gd name="connsiteX97" fmla="*/ 7964 w 10368"/>
                  <a:gd name="connsiteY97" fmla="*/ 9182 h 10000"/>
                  <a:gd name="connsiteX98" fmla="*/ 7928 w 10368"/>
                  <a:gd name="connsiteY98" fmla="*/ 9212 h 10000"/>
                  <a:gd name="connsiteX99" fmla="*/ 7857 w 10368"/>
                  <a:gd name="connsiteY99" fmla="*/ 9273 h 10000"/>
                  <a:gd name="connsiteX100" fmla="*/ 7715 w 10368"/>
                  <a:gd name="connsiteY100" fmla="*/ 9303 h 10000"/>
                  <a:gd name="connsiteX0" fmla="*/ 7715 w 10368"/>
                  <a:gd name="connsiteY0" fmla="*/ 9303 h 10000"/>
                  <a:gd name="connsiteX1" fmla="*/ 7395 w 10368"/>
                  <a:gd name="connsiteY1" fmla="*/ 9455 h 10000"/>
                  <a:gd name="connsiteX2" fmla="*/ 7039 w 10368"/>
                  <a:gd name="connsiteY2" fmla="*/ 9636 h 10000"/>
                  <a:gd name="connsiteX3" fmla="*/ 6647 w 10368"/>
                  <a:gd name="connsiteY3" fmla="*/ 9758 h 10000"/>
                  <a:gd name="connsiteX4" fmla="*/ 6327 w 10368"/>
                  <a:gd name="connsiteY4" fmla="*/ 9909 h 10000"/>
                  <a:gd name="connsiteX5" fmla="*/ 5971 w 10368"/>
                  <a:gd name="connsiteY5" fmla="*/ 10000 h 10000"/>
                  <a:gd name="connsiteX6" fmla="*/ 5580 w 10368"/>
                  <a:gd name="connsiteY6" fmla="*/ 10000 h 10000"/>
                  <a:gd name="connsiteX7" fmla="*/ 5224 w 10368"/>
                  <a:gd name="connsiteY7" fmla="*/ 9939 h 10000"/>
                  <a:gd name="connsiteX8" fmla="*/ 4903 w 10368"/>
                  <a:gd name="connsiteY8" fmla="*/ 9788 h 10000"/>
                  <a:gd name="connsiteX9" fmla="*/ 4583 w 10368"/>
                  <a:gd name="connsiteY9" fmla="*/ 9545 h 10000"/>
                  <a:gd name="connsiteX10" fmla="*/ 4370 w 10368"/>
                  <a:gd name="connsiteY10" fmla="*/ 9242 h 10000"/>
                  <a:gd name="connsiteX11" fmla="*/ 4227 w 10368"/>
                  <a:gd name="connsiteY11" fmla="*/ 9000 h 10000"/>
                  <a:gd name="connsiteX12" fmla="*/ 4156 w 10368"/>
                  <a:gd name="connsiteY12" fmla="*/ 8909 h 10000"/>
                  <a:gd name="connsiteX13" fmla="*/ 4049 w 10368"/>
                  <a:gd name="connsiteY13" fmla="*/ 9030 h 10000"/>
                  <a:gd name="connsiteX14" fmla="*/ 3871 w 10368"/>
                  <a:gd name="connsiteY14" fmla="*/ 9091 h 10000"/>
                  <a:gd name="connsiteX15" fmla="*/ 3658 w 10368"/>
                  <a:gd name="connsiteY15" fmla="*/ 9091 h 10000"/>
                  <a:gd name="connsiteX16" fmla="*/ 3516 w 10368"/>
                  <a:gd name="connsiteY16" fmla="*/ 9030 h 10000"/>
                  <a:gd name="connsiteX17" fmla="*/ 3124 w 10368"/>
                  <a:gd name="connsiteY17" fmla="*/ 8727 h 10000"/>
                  <a:gd name="connsiteX18" fmla="*/ 2875 w 10368"/>
                  <a:gd name="connsiteY18" fmla="*/ 8364 h 10000"/>
                  <a:gd name="connsiteX19" fmla="*/ 2626 w 10368"/>
                  <a:gd name="connsiteY19" fmla="*/ 7939 h 10000"/>
                  <a:gd name="connsiteX20" fmla="*/ 2341 w 10368"/>
                  <a:gd name="connsiteY20" fmla="*/ 7606 h 10000"/>
                  <a:gd name="connsiteX21" fmla="*/ 2306 w 10368"/>
                  <a:gd name="connsiteY21" fmla="*/ 7606 h 10000"/>
                  <a:gd name="connsiteX22" fmla="*/ 2270 w 10368"/>
                  <a:gd name="connsiteY22" fmla="*/ 7576 h 10000"/>
                  <a:gd name="connsiteX23" fmla="*/ 2199 w 10368"/>
                  <a:gd name="connsiteY23" fmla="*/ 7576 h 10000"/>
                  <a:gd name="connsiteX24" fmla="*/ 2092 w 10368"/>
                  <a:gd name="connsiteY24" fmla="*/ 7515 h 10000"/>
                  <a:gd name="connsiteX25" fmla="*/ 1772 w 10368"/>
                  <a:gd name="connsiteY25" fmla="*/ 7303 h 10000"/>
                  <a:gd name="connsiteX26" fmla="*/ 1416 w 10368"/>
                  <a:gd name="connsiteY26" fmla="*/ 7030 h 10000"/>
                  <a:gd name="connsiteX27" fmla="*/ 1096 w 10368"/>
                  <a:gd name="connsiteY27" fmla="*/ 6727 h 10000"/>
                  <a:gd name="connsiteX28" fmla="*/ 918 w 10368"/>
                  <a:gd name="connsiteY28" fmla="*/ 6364 h 10000"/>
                  <a:gd name="connsiteX29" fmla="*/ 633 w 10368"/>
                  <a:gd name="connsiteY29" fmla="*/ 5667 h 10000"/>
                  <a:gd name="connsiteX30" fmla="*/ 1022 w 10368"/>
                  <a:gd name="connsiteY30" fmla="*/ 5242 h 10000"/>
                  <a:gd name="connsiteX31" fmla="*/ 135 w 10368"/>
                  <a:gd name="connsiteY31" fmla="*/ 4394 h 10000"/>
                  <a:gd name="connsiteX32" fmla="*/ 517 w 10368"/>
                  <a:gd name="connsiteY32" fmla="*/ 3866 h 10000"/>
                  <a:gd name="connsiteX33" fmla="*/ 28 w 10368"/>
                  <a:gd name="connsiteY33" fmla="*/ 3273 h 10000"/>
                  <a:gd name="connsiteX34" fmla="*/ 766 w 10368"/>
                  <a:gd name="connsiteY34" fmla="*/ 2988 h 10000"/>
                  <a:gd name="connsiteX35" fmla="*/ 170 w 10368"/>
                  <a:gd name="connsiteY35" fmla="*/ 2545 h 10000"/>
                  <a:gd name="connsiteX36" fmla="*/ 8 w 10368"/>
                  <a:gd name="connsiteY36" fmla="*/ 1513 h 10000"/>
                  <a:gd name="connsiteX37" fmla="*/ 562 w 10368"/>
                  <a:gd name="connsiteY37" fmla="*/ 1848 h 10000"/>
                  <a:gd name="connsiteX38" fmla="*/ 811 w 10368"/>
                  <a:gd name="connsiteY38" fmla="*/ 1515 h 10000"/>
                  <a:gd name="connsiteX39" fmla="*/ 1309 w 10368"/>
                  <a:gd name="connsiteY39" fmla="*/ 700 h 10000"/>
                  <a:gd name="connsiteX40" fmla="*/ 1416 w 10368"/>
                  <a:gd name="connsiteY40" fmla="*/ 970 h 10000"/>
                  <a:gd name="connsiteX41" fmla="*/ 1558 w 10368"/>
                  <a:gd name="connsiteY41" fmla="*/ 818 h 10000"/>
                  <a:gd name="connsiteX42" fmla="*/ 1772 w 10368"/>
                  <a:gd name="connsiteY42" fmla="*/ 727 h 10000"/>
                  <a:gd name="connsiteX43" fmla="*/ 1950 w 10368"/>
                  <a:gd name="connsiteY43" fmla="*/ 636 h 10000"/>
                  <a:gd name="connsiteX44" fmla="*/ 2163 w 10368"/>
                  <a:gd name="connsiteY44" fmla="*/ 545 h 10000"/>
                  <a:gd name="connsiteX45" fmla="*/ 2341 w 10368"/>
                  <a:gd name="connsiteY45" fmla="*/ 485 h 10000"/>
                  <a:gd name="connsiteX46" fmla="*/ 3214 w 10368"/>
                  <a:gd name="connsiteY46" fmla="*/ 1153 h 10000"/>
                  <a:gd name="connsiteX47" fmla="*/ 2768 w 10368"/>
                  <a:gd name="connsiteY47" fmla="*/ 364 h 10000"/>
                  <a:gd name="connsiteX48" fmla="*/ 3017 w 10368"/>
                  <a:gd name="connsiteY48" fmla="*/ 303 h 10000"/>
                  <a:gd name="connsiteX49" fmla="*/ 4153 w 10368"/>
                  <a:gd name="connsiteY49" fmla="*/ 784 h 10000"/>
                  <a:gd name="connsiteX50" fmla="*/ 3622 w 10368"/>
                  <a:gd name="connsiteY50" fmla="*/ 152 h 10000"/>
                  <a:gd name="connsiteX51" fmla="*/ 3907 w 10368"/>
                  <a:gd name="connsiteY51" fmla="*/ 61 h 10000"/>
                  <a:gd name="connsiteX52" fmla="*/ 4156 w 10368"/>
                  <a:gd name="connsiteY52" fmla="*/ 30 h 10000"/>
                  <a:gd name="connsiteX53" fmla="*/ 4441 w 10368"/>
                  <a:gd name="connsiteY53" fmla="*/ 0 h 10000"/>
                  <a:gd name="connsiteX54" fmla="*/ 4690 w 10368"/>
                  <a:gd name="connsiteY54" fmla="*/ 0 h 10000"/>
                  <a:gd name="connsiteX55" fmla="*/ 4939 w 10368"/>
                  <a:gd name="connsiteY55" fmla="*/ 61 h 10000"/>
                  <a:gd name="connsiteX56" fmla="*/ 5188 w 10368"/>
                  <a:gd name="connsiteY56" fmla="*/ 182 h 10000"/>
                  <a:gd name="connsiteX57" fmla="*/ 5295 w 10368"/>
                  <a:gd name="connsiteY57" fmla="*/ 273 h 10000"/>
                  <a:gd name="connsiteX58" fmla="*/ 5473 w 10368"/>
                  <a:gd name="connsiteY58" fmla="*/ 364 h 10000"/>
                  <a:gd name="connsiteX59" fmla="*/ 5686 w 10368"/>
                  <a:gd name="connsiteY59" fmla="*/ 455 h 10000"/>
                  <a:gd name="connsiteX60" fmla="*/ 5829 w 10368"/>
                  <a:gd name="connsiteY60" fmla="*/ 515 h 10000"/>
                  <a:gd name="connsiteX61" fmla="*/ 6042 w 10368"/>
                  <a:gd name="connsiteY61" fmla="*/ 576 h 10000"/>
                  <a:gd name="connsiteX62" fmla="*/ 6220 w 10368"/>
                  <a:gd name="connsiteY62" fmla="*/ 636 h 10000"/>
                  <a:gd name="connsiteX63" fmla="*/ 6363 w 10368"/>
                  <a:gd name="connsiteY63" fmla="*/ 727 h 10000"/>
                  <a:gd name="connsiteX64" fmla="*/ 6540 w 10368"/>
                  <a:gd name="connsiteY64" fmla="*/ 788 h 10000"/>
                  <a:gd name="connsiteX65" fmla="*/ 6932 w 10368"/>
                  <a:gd name="connsiteY65" fmla="*/ 1030 h 10000"/>
                  <a:gd name="connsiteX66" fmla="*/ 7359 w 10368"/>
                  <a:gd name="connsiteY66" fmla="*/ 1424 h 10000"/>
                  <a:gd name="connsiteX67" fmla="*/ 7750 w 10368"/>
                  <a:gd name="connsiteY67" fmla="*/ 1848 h 10000"/>
                  <a:gd name="connsiteX68" fmla="*/ 8177 w 10368"/>
                  <a:gd name="connsiteY68" fmla="*/ 2333 h 10000"/>
                  <a:gd name="connsiteX69" fmla="*/ 8533 w 10368"/>
                  <a:gd name="connsiteY69" fmla="*/ 2788 h 10000"/>
                  <a:gd name="connsiteX70" fmla="*/ 8889 w 10368"/>
                  <a:gd name="connsiteY70" fmla="*/ 3212 h 10000"/>
                  <a:gd name="connsiteX71" fmla="*/ 9103 w 10368"/>
                  <a:gd name="connsiteY71" fmla="*/ 3515 h 10000"/>
                  <a:gd name="connsiteX72" fmla="*/ 9245 w 10368"/>
                  <a:gd name="connsiteY72" fmla="*/ 3697 h 10000"/>
                  <a:gd name="connsiteX73" fmla="*/ 9530 w 10368"/>
                  <a:gd name="connsiteY73" fmla="*/ 4273 h 10000"/>
                  <a:gd name="connsiteX74" fmla="*/ 8935 w 10368"/>
                  <a:gd name="connsiteY74" fmla="*/ 4619 h 10000"/>
                  <a:gd name="connsiteX75" fmla="*/ 9552 w 10368"/>
                  <a:gd name="connsiteY75" fmla="*/ 6033 h 10000"/>
                  <a:gd name="connsiteX76" fmla="*/ 9992 w 10368"/>
                  <a:gd name="connsiteY76" fmla="*/ 6152 h 10000"/>
                  <a:gd name="connsiteX77" fmla="*/ 10368 w 10368"/>
                  <a:gd name="connsiteY77" fmla="*/ 6823 h 10000"/>
                  <a:gd name="connsiteX78" fmla="*/ 10028 w 10368"/>
                  <a:gd name="connsiteY78" fmla="*/ 7061 h 10000"/>
                  <a:gd name="connsiteX79" fmla="*/ 9886 w 10368"/>
                  <a:gd name="connsiteY79" fmla="*/ 7515 h 10000"/>
                  <a:gd name="connsiteX80" fmla="*/ 9565 w 10368"/>
                  <a:gd name="connsiteY80" fmla="*/ 7879 h 10000"/>
                  <a:gd name="connsiteX81" fmla="*/ 9352 w 10368"/>
                  <a:gd name="connsiteY81" fmla="*/ 8061 h 10000"/>
                  <a:gd name="connsiteX82" fmla="*/ 9174 w 10368"/>
                  <a:gd name="connsiteY82" fmla="*/ 8152 h 10000"/>
                  <a:gd name="connsiteX83" fmla="*/ 8960 w 10368"/>
                  <a:gd name="connsiteY83" fmla="*/ 8212 h 10000"/>
                  <a:gd name="connsiteX84" fmla="*/ 8782 w 10368"/>
                  <a:gd name="connsiteY84" fmla="*/ 8152 h 10000"/>
                  <a:gd name="connsiteX85" fmla="*/ 8498 w 10368"/>
                  <a:gd name="connsiteY85" fmla="*/ 8030 h 10000"/>
                  <a:gd name="connsiteX86" fmla="*/ 8284 w 10368"/>
                  <a:gd name="connsiteY86" fmla="*/ 8061 h 10000"/>
                  <a:gd name="connsiteX87" fmla="*/ 8213 w 10368"/>
                  <a:gd name="connsiteY87" fmla="*/ 8182 h 10000"/>
                  <a:gd name="connsiteX88" fmla="*/ 8284 w 10368"/>
                  <a:gd name="connsiteY88" fmla="*/ 8424 h 10000"/>
                  <a:gd name="connsiteX89" fmla="*/ 8284 w 10368"/>
                  <a:gd name="connsiteY89" fmla="*/ 8515 h 10000"/>
                  <a:gd name="connsiteX90" fmla="*/ 8177 w 10368"/>
                  <a:gd name="connsiteY90" fmla="*/ 8545 h 10000"/>
                  <a:gd name="connsiteX91" fmla="*/ 8106 w 10368"/>
                  <a:gd name="connsiteY91" fmla="*/ 8606 h 10000"/>
                  <a:gd name="connsiteX92" fmla="*/ 8035 w 10368"/>
                  <a:gd name="connsiteY92" fmla="*/ 8667 h 10000"/>
                  <a:gd name="connsiteX93" fmla="*/ 8106 w 10368"/>
                  <a:gd name="connsiteY93" fmla="*/ 8788 h 10000"/>
                  <a:gd name="connsiteX94" fmla="*/ 8106 w 10368"/>
                  <a:gd name="connsiteY94" fmla="*/ 8879 h 10000"/>
                  <a:gd name="connsiteX95" fmla="*/ 8106 w 10368"/>
                  <a:gd name="connsiteY95" fmla="*/ 9030 h 10000"/>
                  <a:gd name="connsiteX96" fmla="*/ 8035 w 10368"/>
                  <a:gd name="connsiteY96" fmla="*/ 9121 h 10000"/>
                  <a:gd name="connsiteX97" fmla="*/ 7964 w 10368"/>
                  <a:gd name="connsiteY97" fmla="*/ 9182 h 10000"/>
                  <a:gd name="connsiteX98" fmla="*/ 7928 w 10368"/>
                  <a:gd name="connsiteY98" fmla="*/ 9212 h 10000"/>
                  <a:gd name="connsiteX99" fmla="*/ 7857 w 10368"/>
                  <a:gd name="connsiteY99" fmla="*/ 9273 h 10000"/>
                  <a:gd name="connsiteX100" fmla="*/ 7715 w 10368"/>
                  <a:gd name="connsiteY100" fmla="*/ 9303 h 10000"/>
                  <a:gd name="connsiteX0" fmla="*/ 7715 w 10368"/>
                  <a:gd name="connsiteY0" fmla="*/ 9303 h 10000"/>
                  <a:gd name="connsiteX1" fmla="*/ 7395 w 10368"/>
                  <a:gd name="connsiteY1" fmla="*/ 9455 h 10000"/>
                  <a:gd name="connsiteX2" fmla="*/ 7039 w 10368"/>
                  <a:gd name="connsiteY2" fmla="*/ 9636 h 10000"/>
                  <a:gd name="connsiteX3" fmla="*/ 6647 w 10368"/>
                  <a:gd name="connsiteY3" fmla="*/ 9758 h 10000"/>
                  <a:gd name="connsiteX4" fmla="*/ 6327 w 10368"/>
                  <a:gd name="connsiteY4" fmla="*/ 9909 h 10000"/>
                  <a:gd name="connsiteX5" fmla="*/ 5971 w 10368"/>
                  <a:gd name="connsiteY5" fmla="*/ 10000 h 10000"/>
                  <a:gd name="connsiteX6" fmla="*/ 5580 w 10368"/>
                  <a:gd name="connsiteY6" fmla="*/ 10000 h 10000"/>
                  <a:gd name="connsiteX7" fmla="*/ 5224 w 10368"/>
                  <a:gd name="connsiteY7" fmla="*/ 9939 h 10000"/>
                  <a:gd name="connsiteX8" fmla="*/ 4903 w 10368"/>
                  <a:gd name="connsiteY8" fmla="*/ 9788 h 10000"/>
                  <a:gd name="connsiteX9" fmla="*/ 4583 w 10368"/>
                  <a:gd name="connsiteY9" fmla="*/ 9545 h 10000"/>
                  <a:gd name="connsiteX10" fmla="*/ 4370 w 10368"/>
                  <a:gd name="connsiteY10" fmla="*/ 9242 h 10000"/>
                  <a:gd name="connsiteX11" fmla="*/ 4227 w 10368"/>
                  <a:gd name="connsiteY11" fmla="*/ 9000 h 10000"/>
                  <a:gd name="connsiteX12" fmla="*/ 4156 w 10368"/>
                  <a:gd name="connsiteY12" fmla="*/ 8909 h 10000"/>
                  <a:gd name="connsiteX13" fmla="*/ 4049 w 10368"/>
                  <a:gd name="connsiteY13" fmla="*/ 9030 h 10000"/>
                  <a:gd name="connsiteX14" fmla="*/ 3871 w 10368"/>
                  <a:gd name="connsiteY14" fmla="*/ 9091 h 10000"/>
                  <a:gd name="connsiteX15" fmla="*/ 3658 w 10368"/>
                  <a:gd name="connsiteY15" fmla="*/ 9091 h 10000"/>
                  <a:gd name="connsiteX16" fmla="*/ 3516 w 10368"/>
                  <a:gd name="connsiteY16" fmla="*/ 9030 h 10000"/>
                  <a:gd name="connsiteX17" fmla="*/ 3124 w 10368"/>
                  <a:gd name="connsiteY17" fmla="*/ 8727 h 10000"/>
                  <a:gd name="connsiteX18" fmla="*/ 2875 w 10368"/>
                  <a:gd name="connsiteY18" fmla="*/ 8364 h 10000"/>
                  <a:gd name="connsiteX19" fmla="*/ 2626 w 10368"/>
                  <a:gd name="connsiteY19" fmla="*/ 7939 h 10000"/>
                  <a:gd name="connsiteX20" fmla="*/ 2341 w 10368"/>
                  <a:gd name="connsiteY20" fmla="*/ 7606 h 10000"/>
                  <a:gd name="connsiteX21" fmla="*/ 2306 w 10368"/>
                  <a:gd name="connsiteY21" fmla="*/ 7606 h 10000"/>
                  <a:gd name="connsiteX22" fmla="*/ 2270 w 10368"/>
                  <a:gd name="connsiteY22" fmla="*/ 7576 h 10000"/>
                  <a:gd name="connsiteX23" fmla="*/ 2199 w 10368"/>
                  <a:gd name="connsiteY23" fmla="*/ 7576 h 10000"/>
                  <a:gd name="connsiteX24" fmla="*/ 2092 w 10368"/>
                  <a:gd name="connsiteY24" fmla="*/ 7515 h 10000"/>
                  <a:gd name="connsiteX25" fmla="*/ 1772 w 10368"/>
                  <a:gd name="connsiteY25" fmla="*/ 7303 h 10000"/>
                  <a:gd name="connsiteX26" fmla="*/ 1416 w 10368"/>
                  <a:gd name="connsiteY26" fmla="*/ 7030 h 10000"/>
                  <a:gd name="connsiteX27" fmla="*/ 1096 w 10368"/>
                  <a:gd name="connsiteY27" fmla="*/ 6727 h 10000"/>
                  <a:gd name="connsiteX28" fmla="*/ 918 w 10368"/>
                  <a:gd name="connsiteY28" fmla="*/ 6364 h 10000"/>
                  <a:gd name="connsiteX29" fmla="*/ 633 w 10368"/>
                  <a:gd name="connsiteY29" fmla="*/ 5667 h 10000"/>
                  <a:gd name="connsiteX30" fmla="*/ 1022 w 10368"/>
                  <a:gd name="connsiteY30" fmla="*/ 5242 h 10000"/>
                  <a:gd name="connsiteX31" fmla="*/ 135 w 10368"/>
                  <a:gd name="connsiteY31" fmla="*/ 4394 h 10000"/>
                  <a:gd name="connsiteX32" fmla="*/ 517 w 10368"/>
                  <a:gd name="connsiteY32" fmla="*/ 3866 h 10000"/>
                  <a:gd name="connsiteX33" fmla="*/ 28 w 10368"/>
                  <a:gd name="connsiteY33" fmla="*/ 3273 h 10000"/>
                  <a:gd name="connsiteX34" fmla="*/ 766 w 10368"/>
                  <a:gd name="connsiteY34" fmla="*/ 2988 h 10000"/>
                  <a:gd name="connsiteX35" fmla="*/ 170 w 10368"/>
                  <a:gd name="connsiteY35" fmla="*/ 2545 h 10000"/>
                  <a:gd name="connsiteX36" fmla="*/ 8 w 10368"/>
                  <a:gd name="connsiteY36" fmla="*/ 1513 h 10000"/>
                  <a:gd name="connsiteX37" fmla="*/ 562 w 10368"/>
                  <a:gd name="connsiteY37" fmla="*/ 1848 h 10000"/>
                  <a:gd name="connsiteX38" fmla="*/ 811 w 10368"/>
                  <a:gd name="connsiteY38" fmla="*/ 1515 h 10000"/>
                  <a:gd name="connsiteX39" fmla="*/ 1309 w 10368"/>
                  <a:gd name="connsiteY39" fmla="*/ 700 h 10000"/>
                  <a:gd name="connsiteX40" fmla="*/ 1416 w 10368"/>
                  <a:gd name="connsiteY40" fmla="*/ 970 h 10000"/>
                  <a:gd name="connsiteX41" fmla="*/ 1558 w 10368"/>
                  <a:gd name="connsiteY41" fmla="*/ 818 h 10000"/>
                  <a:gd name="connsiteX42" fmla="*/ 2282 w 10368"/>
                  <a:gd name="connsiteY42" fmla="*/ 1052 h 10000"/>
                  <a:gd name="connsiteX43" fmla="*/ 1950 w 10368"/>
                  <a:gd name="connsiteY43" fmla="*/ 636 h 10000"/>
                  <a:gd name="connsiteX44" fmla="*/ 2163 w 10368"/>
                  <a:gd name="connsiteY44" fmla="*/ 545 h 10000"/>
                  <a:gd name="connsiteX45" fmla="*/ 2341 w 10368"/>
                  <a:gd name="connsiteY45" fmla="*/ 485 h 10000"/>
                  <a:gd name="connsiteX46" fmla="*/ 3214 w 10368"/>
                  <a:gd name="connsiteY46" fmla="*/ 1153 h 10000"/>
                  <a:gd name="connsiteX47" fmla="*/ 2768 w 10368"/>
                  <a:gd name="connsiteY47" fmla="*/ 364 h 10000"/>
                  <a:gd name="connsiteX48" fmla="*/ 3017 w 10368"/>
                  <a:gd name="connsiteY48" fmla="*/ 303 h 10000"/>
                  <a:gd name="connsiteX49" fmla="*/ 4153 w 10368"/>
                  <a:gd name="connsiteY49" fmla="*/ 784 h 10000"/>
                  <a:gd name="connsiteX50" fmla="*/ 3622 w 10368"/>
                  <a:gd name="connsiteY50" fmla="*/ 152 h 10000"/>
                  <a:gd name="connsiteX51" fmla="*/ 3907 w 10368"/>
                  <a:gd name="connsiteY51" fmla="*/ 61 h 10000"/>
                  <a:gd name="connsiteX52" fmla="*/ 4156 w 10368"/>
                  <a:gd name="connsiteY52" fmla="*/ 30 h 10000"/>
                  <a:gd name="connsiteX53" fmla="*/ 4441 w 10368"/>
                  <a:gd name="connsiteY53" fmla="*/ 0 h 10000"/>
                  <a:gd name="connsiteX54" fmla="*/ 4690 w 10368"/>
                  <a:gd name="connsiteY54" fmla="*/ 0 h 10000"/>
                  <a:gd name="connsiteX55" fmla="*/ 4939 w 10368"/>
                  <a:gd name="connsiteY55" fmla="*/ 61 h 10000"/>
                  <a:gd name="connsiteX56" fmla="*/ 5188 w 10368"/>
                  <a:gd name="connsiteY56" fmla="*/ 182 h 10000"/>
                  <a:gd name="connsiteX57" fmla="*/ 5295 w 10368"/>
                  <a:gd name="connsiteY57" fmla="*/ 273 h 10000"/>
                  <a:gd name="connsiteX58" fmla="*/ 5473 w 10368"/>
                  <a:gd name="connsiteY58" fmla="*/ 364 h 10000"/>
                  <a:gd name="connsiteX59" fmla="*/ 5686 w 10368"/>
                  <a:gd name="connsiteY59" fmla="*/ 455 h 10000"/>
                  <a:gd name="connsiteX60" fmla="*/ 5829 w 10368"/>
                  <a:gd name="connsiteY60" fmla="*/ 515 h 10000"/>
                  <a:gd name="connsiteX61" fmla="*/ 6042 w 10368"/>
                  <a:gd name="connsiteY61" fmla="*/ 576 h 10000"/>
                  <a:gd name="connsiteX62" fmla="*/ 6220 w 10368"/>
                  <a:gd name="connsiteY62" fmla="*/ 636 h 10000"/>
                  <a:gd name="connsiteX63" fmla="*/ 6363 w 10368"/>
                  <a:gd name="connsiteY63" fmla="*/ 727 h 10000"/>
                  <a:gd name="connsiteX64" fmla="*/ 6540 w 10368"/>
                  <a:gd name="connsiteY64" fmla="*/ 788 h 10000"/>
                  <a:gd name="connsiteX65" fmla="*/ 6932 w 10368"/>
                  <a:gd name="connsiteY65" fmla="*/ 1030 h 10000"/>
                  <a:gd name="connsiteX66" fmla="*/ 7359 w 10368"/>
                  <a:gd name="connsiteY66" fmla="*/ 1424 h 10000"/>
                  <a:gd name="connsiteX67" fmla="*/ 7750 w 10368"/>
                  <a:gd name="connsiteY67" fmla="*/ 1848 h 10000"/>
                  <a:gd name="connsiteX68" fmla="*/ 8177 w 10368"/>
                  <a:gd name="connsiteY68" fmla="*/ 2333 h 10000"/>
                  <a:gd name="connsiteX69" fmla="*/ 8533 w 10368"/>
                  <a:gd name="connsiteY69" fmla="*/ 2788 h 10000"/>
                  <a:gd name="connsiteX70" fmla="*/ 8889 w 10368"/>
                  <a:gd name="connsiteY70" fmla="*/ 3212 h 10000"/>
                  <a:gd name="connsiteX71" fmla="*/ 9103 w 10368"/>
                  <a:gd name="connsiteY71" fmla="*/ 3515 h 10000"/>
                  <a:gd name="connsiteX72" fmla="*/ 9245 w 10368"/>
                  <a:gd name="connsiteY72" fmla="*/ 3697 h 10000"/>
                  <a:gd name="connsiteX73" fmla="*/ 9530 w 10368"/>
                  <a:gd name="connsiteY73" fmla="*/ 4273 h 10000"/>
                  <a:gd name="connsiteX74" fmla="*/ 8935 w 10368"/>
                  <a:gd name="connsiteY74" fmla="*/ 4619 h 10000"/>
                  <a:gd name="connsiteX75" fmla="*/ 9552 w 10368"/>
                  <a:gd name="connsiteY75" fmla="*/ 6033 h 10000"/>
                  <a:gd name="connsiteX76" fmla="*/ 9992 w 10368"/>
                  <a:gd name="connsiteY76" fmla="*/ 6152 h 10000"/>
                  <a:gd name="connsiteX77" fmla="*/ 10368 w 10368"/>
                  <a:gd name="connsiteY77" fmla="*/ 6823 h 10000"/>
                  <a:gd name="connsiteX78" fmla="*/ 10028 w 10368"/>
                  <a:gd name="connsiteY78" fmla="*/ 7061 h 10000"/>
                  <a:gd name="connsiteX79" fmla="*/ 9886 w 10368"/>
                  <a:gd name="connsiteY79" fmla="*/ 7515 h 10000"/>
                  <a:gd name="connsiteX80" fmla="*/ 9565 w 10368"/>
                  <a:gd name="connsiteY80" fmla="*/ 7879 h 10000"/>
                  <a:gd name="connsiteX81" fmla="*/ 9352 w 10368"/>
                  <a:gd name="connsiteY81" fmla="*/ 8061 h 10000"/>
                  <a:gd name="connsiteX82" fmla="*/ 9174 w 10368"/>
                  <a:gd name="connsiteY82" fmla="*/ 8152 h 10000"/>
                  <a:gd name="connsiteX83" fmla="*/ 8960 w 10368"/>
                  <a:gd name="connsiteY83" fmla="*/ 8212 h 10000"/>
                  <a:gd name="connsiteX84" fmla="*/ 8782 w 10368"/>
                  <a:gd name="connsiteY84" fmla="*/ 8152 h 10000"/>
                  <a:gd name="connsiteX85" fmla="*/ 8498 w 10368"/>
                  <a:gd name="connsiteY85" fmla="*/ 8030 h 10000"/>
                  <a:gd name="connsiteX86" fmla="*/ 8284 w 10368"/>
                  <a:gd name="connsiteY86" fmla="*/ 8061 h 10000"/>
                  <a:gd name="connsiteX87" fmla="*/ 8213 w 10368"/>
                  <a:gd name="connsiteY87" fmla="*/ 8182 h 10000"/>
                  <a:gd name="connsiteX88" fmla="*/ 8284 w 10368"/>
                  <a:gd name="connsiteY88" fmla="*/ 8424 h 10000"/>
                  <a:gd name="connsiteX89" fmla="*/ 8284 w 10368"/>
                  <a:gd name="connsiteY89" fmla="*/ 8515 h 10000"/>
                  <a:gd name="connsiteX90" fmla="*/ 8177 w 10368"/>
                  <a:gd name="connsiteY90" fmla="*/ 8545 h 10000"/>
                  <a:gd name="connsiteX91" fmla="*/ 8106 w 10368"/>
                  <a:gd name="connsiteY91" fmla="*/ 8606 h 10000"/>
                  <a:gd name="connsiteX92" fmla="*/ 8035 w 10368"/>
                  <a:gd name="connsiteY92" fmla="*/ 8667 h 10000"/>
                  <a:gd name="connsiteX93" fmla="*/ 8106 w 10368"/>
                  <a:gd name="connsiteY93" fmla="*/ 8788 h 10000"/>
                  <a:gd name="connsiteX94" fmla="*/ 8106 w 10368"/>
                  <a:gd name="connsiteY94" fmla="*/ 8879 h 10000"/>
                  <a:gd name="connsiteX95" fmla="*/ 8106 w 10368"/>
                  <a:gd name="connsiteY95" fmla="*/ 9030 h 10000"/>
                  <a:gd name="connsiteX96" fmla="*/ 8035 w 10368"/>
                  <a:gd name="connsiteY96" fmla="*/ 9121 h 10000"/>
                  <a:gd name="connsiteX97" fmla="*/ 7964 w 10368"/>
                  <a:gd name="connsiteY97" fmla="*/ 9182 h 10000"/>
                  <a:gd name="connsiteX98" fmla="*/ 7928 w 10368"/>
                  <a:gd name="connsiteY98" fmla="*/ 9212 h 10000"/>
                  <a:gd name="connsiteX99" fmla="*/ 7857 w 10368"/>
                  <a:gd name="connsiteY99" fmla="*/ 9273 h 10000"/>
                  <a:gd name="connsiteX100" fmla="*/ 7715 w 10368"/>
                  <a:gd name="connsiteY100" fmla="*/ 9303 h 10000"/>
                  <a:gd name="connsiteX0" fmla="*/ 8390 w 11043"/>
                  <a:gd name="connsiteY0" fmla="*/ 9303 h 10000"/>
                  <a:gd name="connsiteX1" fmla="*/ 8070 w 11043"/>
                  <a:gd name="connsiteY1" fmla="*/ 9455 h 10000"/>
                  <a:gd name="connsiteX2" fmla="*/ 7714 w 11043"/>
                  <a:gd name="connsiteY2" fmla="*/ 9636 h 10000"/>
                  <a:gd name="connsiteX3" fmla="*/ 7322 w 11043"/>
                  <a:gd name="connsiteY3" fmla="*/ 9758 h 10000"/>
                  <a:gd name="connsiteX4" fmla="*/ 7002 w 11043"/>
                  <a:gd name="connsiteY4" fmla="*/ 9909 h 10000"/>
                  <a:gd name="connsiteX5" fmla="*/ 6646 w 11043"/>
                  <a:gd name="connsiteY5" fmla="*/ 10000 h 10000"/>
                  <a:gd name="connsiteX6" fmla="*/ 6255 w 11043"/>
                  <a:gd name="connsiteY6" fmla="*/ 10000 h 10000"/>
                  <a:gd name="connsiteX7" fmla="*/ 5899 w 11043"/>
                  <a:gd name="connsiteY7" fmla="*/ 9939 h 10000"/>
                  <a:gd name="connsiteX8" fmla="*/ 5578 w 11043"/>
                  <a:gd name="connsiteY8" fmla="*/ 9788 h 10000"/>
                  <a:gd name="connsiteX9" fmla="*/ 5258 w 11043"/>
                  <a:gd name="connsiteY9" fmla="*/ 9545 h 10000"/>
                  <a:gd name="connsiteX10" fmla="*/ 5045 w 11043"/>
                  <a:gd name="connsiteY10" fmla="*/ 9242 h 10000"/>
                  <a:gd name="connsiteX11" fmla="*/ 4902 w 11043"/>
                  <a:gd name="connsiteY11" fmla="*/ 9000 h 10000"/>
                  <a:gd name="connsiteX12" fmla="*/ 4831 w 11043"/>
                  <a:gd name="connsiteY12" fmla="*/ 8909 h 10000"/>
                  <a:gd name="connsiteX13" fmla="*/ 4724 w 11043"/>
                  <a:gd name="connsiteY13" fmla="*/ 9030 h 10000"/>
                  <a:gd name="connsiteX14" fmla="*/ 4546 w 11043"/>
                  <a:gd name="connsiteY14" fmla="*/ 9091 h 10000"/>
                  <a:gd name="connsiteX15" fmla="*/ 4333 w 11043"/>
                  <a:gd name="connsiteY15" fmla="*/ 9091 h 10000"/>
                  <a:gd name="connsiteX16" fmla="*/ 4191 w 11043"/>
                  <a:gd name="connsiteY16" fmla="*/ 9030 h 10000"/>
                  <a:gd name="connsiteX17" fmla="*/ 3799 w 11043"/>
                  <a:gd name="connsiteY17" fmla="*/ 8727 h 10000"/>
                  <a:gd name="connsiteX18" fmla="*/ 3550 w 11043"/>
                  <a:gd name="connsiteY18" fmla="*/ 8364 h 10000"/>
                  <a:gd name="connsiteX19" fmla="*/ 3301 w 11043"/>
                  <a:gd name="connsiteY19" fmla="*/ 7939 h 10000"/>
                  <a:gd name="connsiteX20" fmla="*/ 3016 w 11043"/>
                  <a:gd name="connsiteY20" fmla="*/ 7606 h 10000"/>
                  <a:gd name="connsiteX21" fmla="*/ 2981 w 11043"/>
                  <a:gd name="connsiteY21" fmla="*/ 7606 h 10000"/>
                  <a:gd name="connsiteX22" fmla="*/ 2945 w 11043"/>
                  <a:gd name="connsiteY22" fmla="*/ 7576 h 10000"/>
                  <a:gd name="connsiteX23" fmla="*/ 2874 w 11043"/>
                  <a:gd name="connsiteY23" fmla="*/ 7576 h 10000"/>
                  <a:gd name="connsiteX24" fmla="*/ 2767 w 11043"/>
                  <a:gd name="connsiteY24" fmla="*/ 7515 h 10000"/>
                  <a:gd name="connsiteX25" fmla="*/ 2447 w 11043"/>
                  <a:gd name="connsiteY25" fmla="*/ 7303 h 10000"/>
                  <a:gd name="connsiteX26" fmla="*/ 2091 w 11043"/>
                  <a:gd name="connsiteY26" fmla="*/ 7030 h 10000"/>
                  <a:gd name="connsiteX27" fmla="*/ 1771 w 11043"/>
                  <a:gd name="connsiteY27" fmla="*/ 6727 h 10000"/>
                  <a:gd name="connsiteX28" fmla="*/ 1593 w 11043"/>
                  <a:gd name="connsiteY28" fmla="*/ 6364 h 10000"/>
                  <a:gd name="connsiteX29" fmla="*/ 1308 w 11043"/>
                  <a:gd name="connsiteY29" fmla="*/ 5667 h 10000"/>
                  <a:gd name="connsiteX30" fmla="*/ 1697 w 11043"/>
                  <a:gd name="connsiteY30" fmla="*/ 5242 h 10000"/>
                  <a:gd name="connsiteX31" fmla="*/ 810 w 11043"/>
                  <a:gd name="connsiteY31" fmla="*/ 4394 h 10000"/>
                  <a:gd name="connsiteX32" fmla="*/ 1192 w 11043"/>
                  <a:gd name="connsiteY32" fmla="*/ 3866 h 10000"/>
                  <a:gd name="connsiteX33" fmla="*/ 703 w 11043"/>
                  <a:gd name="connsiteY33" fmla="*/ 3273 h 10000"/>
                  <a:gd name="connsiteX34" fmla="*/ 1441 w 11043"/>
                  <a:gd name="connsiteY34" fmla="*/ 2988 h 10000"/>
                  <a:gd name="connsiteX35" fmla="*/ 845 w 11043"/>
                  <a:gd name="connsiteY35" fmla="*/ 2545 h 10000"/>
                  <a:gd name="connsiteX36" fmla="*/ 2 w 11043"/>
                  <a:gd name="connsiteY36" fmla="*/ 1079 h 10000"/>
                  <a:gd name="connsiteX37" fmla="*/ 1237 w 11043"/>
                  <a:gd name="connsiteY37" fmla="*/ 1848 h 10000"/>
                  <a:gd name="connsiteX38" fmla="*/ 1486 w 11043"/>
                  <a:gd name="connsiteY38" fmla="*/ 1515 h 10000"/>
                  <a:gd name="connsiteX39" fmla="*/ 1984 w 11043"/>
                  <a:gd name="connsiteY39" fmla="*/ 700 h 10000"/>
                  <a:gd name="connsiteX40" fmla="*/ 2091 w 11043"/>
                  <a:gd name="connsiteY40" fmla="*/ 970 h 10000"/>
                  <a:gd name="connsiteX41" fmla="*/ 2233 w 11043"/>
                  <a:gd name="connsiteY41" fmla="*/ 818 h 10000"/>
                  <a:gd name="connsiteX42" fmla="*/ 2957 w 11043"/>
                  <a:gd name="connsiteY42" fmla="*/ 1052 h 10000"/>
                  <a:gd name="connsiteX43" fmla="*/ 2625 w 11043"/>
                  <a:gd name="connsiteY43" fmla="*/ 636 h 10000"/>
                  <a:gd name="connsiteX44" fmla="*/ 2838 w 11043"/>
                  <a:gd name="connsiteY44" fmla="*/ 545 h 10000"/>
                  <a:gd name="connsiteX45" fmla="*/ 3016 w 11043"/>
                  <a:gd name="connsiteY45" fmla="*/ 485 h 10000"/>
                  <a:gd name="connsiteX46" fmla="*/ 3889 w 11043"/>
                  <a:gd name="connsiteY46" fmla="*/ 1153 h 10000"/>
                  <a:gd name="connsiteX47" fmla="*/ 3443 w 11043"/>
                  <a:gd name="connsiteY47" fmla="*/ 364 h 10000"/>
                  <a:gd name="connsiteX48" fmla="*/ 3692 w 11043"/>
                  <a:gd name="connsiteY48" fmla="*/ 303 h 10000"/>
                  <a:gd name="connsiteX49" fmla="*/ 4828 w 11043"/>
                  <a:gd name="connsiteY49" fmla="*/ 784 h 10000"/>
                  <a:gd name="connsiteX50" fmla="*/ 4297 w 11043"/>
                  <a:gd name="connsiteY50" fmla="*/ 152 h 10000"/>
                  <a:gd name="connsiteX51" fmla="*/ 4582 w 11043"/>
                  <a:gd name="connsiteY51" fmla="*/ 61 h 10000"/>
                  <a:gd name="connsiteX52" fmla="*/ 4831 w 11043"/>
                  <a:gd name="connsiteY52" fmla="*/ 30 h 10000"/>
                  <a:gd name="connsiteX53" fmla="*/ 5116 w 11043"/>
                  <a:gd name="connsiteY53" fmla="*/ 0 h 10000"/>
                  <a:gd name="connsiteX54" fmla="*/ 5365 w 11043"/>
                  <a:gd name="connsiteY54" fmla="*/ 0 h 10000"/>
                  <a:gd name="connsiteX55" fmla="*/ 5614 w 11043"/>
                  <a:gd name="connsiteY55" fmla="*/ 61 h 10000"/>
                  <a:gd name="connsiteX56" fmla="*/ 5863 w 11043"/>
                  <a:gd name="connsiteY56" fmla="*/ 182 h 10000"/>
                  <a:gd name="connsiteX57" fmla="*/ 5970 w 11043"/>
                  <a:gd name="connsiteY57" fmla="*/ 273 h 10000"/>
                  <a:gd name="connsiteX58" fmla="*/ 6148 w 11043"/>
                  <a:gd name="connsiteY58" fmla="*/ 364 h 10000"/>
                  <a:gd name="connsiteX59" fmla="*/ 6361 w 11043"/>
                  <a:gd name="connsiteY59" fmla="*/ 455 h 10000"/>
                  <a:gd name="connsiteX60" fmla="*/ 6504 w 11043"/>
                  <a:gd name="connsiteY60" fmla="*/ 515 h 10000"/>
                  <a:gd name="connsiteX61" fmla="*/ 6717 w 11043"/>
                  <a:gd name="connsiteY61" fmla="*/ 576 h 10000"/>
                  <a:gd name="connsiteX62" fmla="*/ 6895 w 11043"/>
                  <a:gd name="connsiteY62" fmla="*/ 636 h 10000"/>
                  <a:gd name="connsiteX63" fmla="*/ 7038 w 11043"/>
                  <a:gd name="connsiteY63" fmla="*/ 727 h 10000"/>
                  <a:gd name="connsiteX64" fmla="*/ 7215 w 11043"/>
                  <a:gd name="connsiteY64" fmla="*/ 788 h 10000"/>
                  <a:gd name="connsiteX65" fmla="*/ 7607 w 11043"/>
                  <a:gd name="connsiteY65" fmla="*/ 1030 h 10000"/>
                  <a:gd name="connsiteX66" fmla="*/ 8034 w 11043"/>
                  <a:gd name="connsiteY66" fmla="*/ 1424 h 10000"/>
                  <a:gd name="connsiteX67" fmla="*/ 8425 w 11043"/>
                  <a:gd name="connsiteY67" fmla="*/ 1848 h 10000"/>
                  <a:gd name="connsiteX68" fmla="*/ 8852 w 11043"/>
                  <a:gd name="connsiteY68" fmla="*/ 2333 h 10000"/>
                  <a:gd name="connsiteX69" fmla="*/ 9208 w 11043"/>
                  <a:gd name="connsiteY69" fmla="*/ 2788 h 10000"/>
                  <a:gd name="connsiteX70" fmla="*/ 9564 w 11043"/>
                  <a:gd name="connsiteY70" fmla="*/ 3212 h 10000"/>
                  <a:gd name="connsiteX71" fmla="*/ 9778 w 11043"/>
                  <a:gd name="connsiteY71" fmla="*/ 3515 h 10000"/>
                  <a:gd name="connsiteX72" fmla="*/ 9920 w 11043"/>
                  <a:gd name="connsiteY72" fmla="*/ 3697 h 10000"/>
                  <a:gd name="connsiteX73" fmla="*/ 10205 w 11043"/>
                  <a:gd name="connsiteY73" fmla="*/ 4273 h 10000"/>
                  <a:gd name="connsiteX74" fmla="*/ 9610 w 11043"/>
                  <a:gd name="connsiteY74" fmla="*/ 4619 h 10000"/>
                  <a:gd name="connsiteX75" fmla="*/ 10227 w 11043"/>
                  <a:gd name="connsiteY75" fmla="*/ 6033 h 10000"/>
                  <a:gd name="connsiteX76" fmla="*/ 10667 w 11043"/>
                  <a:gd name="connsiteY76" fmla="*/ 6152 h 10000"/>
                  <a:gd name="connsiteX77" fmla="*/ 11043 w 11043"/>
                  <a:gd name="connsiteY77" fmla="*/ 6823 h 10000"/>
                  <a:gd name="connsiteX78" fmla="*/ 10703 w 11043"/>
                  <a:gd name="connsiteY78" fmla="*/ 7061 h 10000"/>
                  <a:gd name="connsiteX79" fmla="*/ 10561 w 11043"/>
                  <a:gd name="connsiteY79" fmla="*/ 7515 h 10000"/>
                  <a:gd name="connsiteX80" fmla="*/ 10240 w 11043"/>
                  <a:gd name="connsiteY80" fmla="*/ 7879 h 10000"/>
                  <a:gd name="connsiteX81" fmla="*/ 10027 w 11043"/>
                  <a:gd name="connsiteY81" fmla="*/ 8061 h 10000"/>
                  <a:gd name="connsiteX82" fmla="*/ 9849 w 11043"/>
                  <a:gd name="connsiteY82" fmla="*/ 8152 h 10000"/>
                  <a:gd name="connsiteX83" fmla="*/ 9635 w 11043"/>
                  <a:gd name="connsiteY83" fmla="*/ 8212 h 10000"/>
                  <a:gd name="connsiteX84" fmla="*/ 9457 w 11043"/>
                  <a:gd name="connsiteY84" fmla="*/ 8152 h 10000"/>
                  <a:gd name="connsiteX85" fmla="*/ 9173 w 11043"/>
                  <a:gd name="connsiteY85" fmla="*/ 8030 h 10000"/>
                  <a:gd name="connsiteX86" fmla="*/ 8959 w 11043"/>
                  <a:gd name="connsiteY86" fmla="*/ 8061 h 10000"/>
                  <a:gd name="connsiteX87" fmla="*/ 8888 w 11043"/>
                  <a:gd name="connsiteY87" fmla="*/ 8182 h 10000"/>
                  <a:gd name="connsiteX88" fmla="*/ 8959 w 11043"/>
                  <a:gd name="connsiteY88" fmla="*/ 8424 h 10000"/>
                  <a:gd name="connsiteX89" fmla="*/ 8959 w 11043"/>
                  <a:gd name="connsiteY89" fmla="*/ 8515 h 10000"/>
                  <a:gd name="connsiteX90" fmla="*/ 8852 w 11043"/>
                  <a:gd name="connsiteY90" fmla="*/ 8545 h 10000"/>
                  <a:gd name="connsiteX91" fmla="*/ 8781 w 11043"/>
                  <a:gd name="connsiteY91" fmla="*/ 8606 h 10000"/>
                  <a:gd name="connsiteX92" fmla="*/ 8710 w 11043"/>
                  <a:gd name="connsiteY92" fmla="*/ 8667 h 10000"/>
                  <a:gd name="connsiteX93" fmla="*/ 8781 w 11043"/>
                  <a:gd name="connsiteY93" fmla="*/ 8788 h 10000"/>
                  <a:gd name="connsiteX94" fmla="*/ 8781 w 11043"/>
                  <a:gd name="connsiteY94" fmla="*/ 8879 h 10000"/>
                  <a:gd name="connsiteX95" fmla="*/ 8781 w 11043"/>
                  <a:gd name="connsiteY95" fmla="*/ 9030 h 10000"/>
                  <a:gd name="connsiteX96" fmla="*/ 8710 w 11043"/>
                  <a:gd name="connsiteY96" fmla="*/ 9121 h 10000"/>
                  <a:gd name="connsiteX97" fmla="*/ 8639 w 11043"/>
                  <a:gd name="connsiteY97" fmla="*/ 9182 h 10000"/>
                  <a:gd name="connsiteX98" fmla="*/ 8603 w 11043"/>
                  <a:gd name="connsiteY98" fmla="*/ 9212 h 10000"/>
                  <a:gd name="connsiteX99" fmla="*/ 8532 w 11043"/>
                  <a:gd name="connsiteY99" fmla="*/ 9273 h 10000"/>
                  <a:gd name="connsiteX100" fmla="*/ 8390 w 11043"/>
                  <a:gd name="connsiteY100" fmla="*/ 9303 h 10000"/>
                  <a:gd name="connsiteX0" fmla="*/ 8390 w 11043"/>
                  <a:gd name="connsiteY0" fmla="*/ 9303 h 10000"/>
                  <a:gd name="connsiteX1" fmla="*/ 8070 w 11043"/>
                  <a:gd name="connsiteY1" fmla="*/ 9455 h 10000"/>
                  <a:gd name="connsiteX2" fmla="*/ 7714 w 11043"/>
                  <a:gd name="connsiteY2" fmla="*/ 9636 h 10000"/>
                  <a:gd name="connsiteX3" fmla="*/ 7322 w 11043"/>
                  <a:gd name="connsiteY3" fmla="*/ 9758 h 10000"/>
                  <a:gd name="connsiteX4" fmla="*/ 7002 w 11043"/>
                  <a:gd name="connsiteY4" fmla="*/ 9909 h 10000"/>
                  <a:gd name="connsiteX5" fmla="*/ 6646 w 11043"/>
                  <a:gd name="connsiteY5" fmla="*/ 10000 h 10000"/>
                  <a:gd name="connsiteX6" fmla="*/ 6255 w 11043"/>
                  <a:gd name="connsiteY6" fmla="*/ 10000 h 10000"/>
                  <a:gd name="connsiteX7" fmla="*/ 5899 w 11043"/>
                  <a:gd name="connsiteY7" fmla="*/ 9939 h 10000"/>
                  <a:gd name="connsiteX8" fmla="*/ 5578 w 11043"/>
                  <a:gd name="connsiteY8" fmla="*/ 9788 h 10000"/>
                  <a:gd name="connsiteX9" fmla="*/ 5258 w 11043"/>
                  <a:gd name="connsiteY9" fmla="*/ 9545 h 10000"/>
                  <a:gd name="connsiteX10" fmla="*/ 5045 w 11043"/>
                  <a:gd name="connsiteY10" fmla="*/ 9242 h 10000"/>
                  <a:gd name="connsiteX11" fmla="*/ 4902 w 11043"/>
                  <a:gd name="connsiteY11" fmla="*/ 9000 h 10000"/>
                  <a:gd name="connsiteX12" fmla="*/ 4831 w 11043"/>
                  <a:gd name="connsiteY12" fmla="*/ 8909 h 10000"/>
                  <a:gd name="connsiteX13" fmla="*/ 4724 w 11043"/>
                  <a:gd name="connsiteY13" fmla="*/ 9030 h 10000"/>
                  <a:gd name="connsiteX14" fmla="*/ 4546 w 11043"/>
                  <a:gd name="connsiteY14" fmla="*/ 9091 h 10000"/>
                  <a:gd name="connsiteX15" fmla="*/ 4333 w 11043"/>
                  <a:gd name="connsiteY15" fmla="*/ 9091 h 10000"/>
                  <a:gd name="connsiteX16" fmla="*/ 4191 w 11043"/>
                  <a:gd name="connsiteY16" fmla="*/ 9030 h 10000"/>
                  <a:gd name="connsiteX17" fmla="*/ 3799 w 11043"/>
                  <a:gd name="connsiteY17" fmla="*/ 8727 h 10000"/>
                  <a:gd name="connsiteX18" fmla="*/ 3550 w 11043"/>
                  <a:gd name="connsiteY18" fmla="*/ 8364 h 10000"/>
                  <a:gd name="connsiteX19" fmla="*/ 3301 w 11043"/>
                  <a:gd name="connsiteY19" fmla="*/ 7939 h 10000"/>
                  <a:gd name="connsiteX20" fmla="*/ 3016 w 11043"/>
                  <a:gd name="connsiteY20" fmla="*/ 7606 h 10000"/>
                  <a:gd name="connsiteX21" fmla="*/ 2981 w 11043"/>
                  <a:gd name="connsiteY21" fmla="*/ 7606 h 10000"/>
                  <a:gd name="connsiteX22" fmla="*/ 2945 w 11043"/>
                  <a:gd name="connsiteY22" fmla="*/ 7576 h 10000"/>
                  <a:gd name="connsiteX23" fmla="*/ 2874 w 11043"/>
                  <a:gd name="connsiteY23" fmla="*/ 7576 h 10000"/>
                  <a:gd name="connsiteX24" fmla="*/ 2767 w 11043"/>
                  <a:gd name="connsiteY24" fmla="*/ 7515 h 10000"/>
                  <a:gd name="connsiteX25" fmla="*/ 2447 w 11043"/>
                  <a:gd name="connsiteY25" fmla="*/ 7303 h 10000"/>
                  <a:gd name="connsiteX26" fmla="*/ 2091 w 11043"/>
                  <a:gd name="connsiteY26" fmla="*/ 7030 h 10000"/>
                  <a:gd name="connsiteX27" fmla="*/ 1771 w 11043"/>
                  <a:gd name="connsiteY27" fmla="*/ 6727 h 10000"/>
                  <a:gd name="connsiteX28" fmla="*/ 1593 w 11043"/>
                  <a:gd name="connsiteY28" fmla="*/ 6364 h 10000"/>
                  <a:gd name="connsiteX29" fmla="*/ 1308 w 11043"/>
                  <a:gd name="connsiteY29" fmla="*/ 5667 h 10000"/>
                  <a:gd name="connsiteX30" fmla="*/ 1697 w 11043"/>
                  <a:gd name="connsiteY30" fmla="*/ 5242 h 10000"/>
                  <a:gd name="connsiteX31" fmla="*/ 810 w 11043"/>
                  <a:gd name="connsiteY31" fmla="*/ 4394 h 10000"/>
                  <a:gd name="connsiteX32" fmla="*/ 1192 w 11043"/>
                  <a:gd name="connsiteY32" fmla="*/ 3866 h 10000"/>
                  <a:gd name="connsiteX33" fmla="*/ 107 w 11043"/>
                  <a:gd name="connsiteY33" fmla="*/ 2893 h 10000"/>
                  <a:gd name="connsiteX34" fmla="*/ 1441 w 11043"/>
                  <a:gd name="connsiteY34" fmla="*/ 2988 h 10000"/>
                  <a:gd name="connsiteX35" fmla="*/ 845 w 11043"/>
                  <a:gd name="connsiteY35" fmla="*/ 2545 h 10000"/>
                  <a:gd name="connsiteX36" fmla="*/ 2 w 11043"/>
                  <a:gd name="connsiteY36" fmla="*/ 1079 h 10000"/>
                  <a:gd name="connsiteX37" fmla="*/ 1237 w 11043"/>
                  <a:gd name="connsiteY37" fmla="*/ 1848 h 10000"/>
                  <a:gd name="connsiteX38" fmla="*/ 1486 w 11043"/>
                  <a:gd name="connsiteY38" fmla="*/ 1515 h 10000"/>
                  <a:gd name="connsiteX39" fmla="*/ 1984 w 11043"/>
                  <a:gd name="connsiteY39" fmla="*/ 700 h 10000"/>
                  <a:gd name="connsiteX40" fmla="*/ 2091 w 11043"/>
                  <a:gd name="connsiteY40" fmla="*/ 970 h 10000"/>
                  <a:gd name="connsiteX41" fmla="*/ 2233 w 11043"/>
                  <a:gd name="connsiteY41" fmla="*/ 818 h 10000"/>
                  <a:gd name="connsiteX42" fmla="*/ 2957 w 11043"/>
                  <a:gd name="connsiteY42" fmla="*/ 1052 h 10000"/>
                  <a:gd name="connsiteX43" fmla="*/ 2625 w 11043"/>
                  <a:gd name="connsiteY43" fmla="*/ 636 h 10000"/>
                  <a:gd name="connsiteX44" fmla="*/ 2838 w 11043"/>
                  <a:gd name="connsiteY44" fmla="*/ 545 h 10000"/>
                  <a:gd name="connsiteX45" fmla="*/ 3016 w 11043"/>
                  <a:gd name="connsiteY45" fmla="*/ 485 h 10000"/>
                  <a:gd name="connsiteX46" fmla="*/ 3889 w 11043"/>
                  <a:gd name="connsiteY46" fmla="*/ 1153 h 10000"/>
                  <a:gd name="connsiteX47" fmla="*/ 3443 w 11043"/>
                  <a:gd name="connsiteY47" fmla="*/ 364 h 10000"/>
                  <a:gd name="connsiteX48" fmla="*/ 3692 w 11043"/>
                  <a:gd name="connsiteY48" fmla="*/ 303 h 10000"/>
                  <a:gd name="connsiteX49" fmla="*/ 4828 w 11043"/>
                  <a:gd name="connsiteY49" fmla="*/ 784 h 10000"/>
                  <a:gd name="connsiteX50" fmla="*/ 4297 w 11043"/>
                  <a:gd name="connsiteY50" fmla="*/ 152 h 10000"/>
                  <a:gd name="connsiteX51" fmla="*/ 4582 w 11043"/>
                  <a:gd name="connsiteY51" fmla="*/ 61 h 10000"/>
                  <a:gd name="connsiteX52" fmla="*/ 4831 w 11043"/>
                  <a:gd name="connsiteY52" fmla="*/ 30 h 10000"/>
                  <a:gd name="connsiteX53" fmla="*/ 5116 w 11043"/>
                  <a:gd name="connsiteY53" fmla="*/ 0 h 10000"/>
                  <a:gd name="connsiteX54" fmla="*/ 5365 w 11043"/>
                  <a:gd name="connsiteY54" fmla="*/ 0 h 10000"/>
                  <a:gd name="connsiteX55" fmla="*/ 5614 w 11043"/>
                  <a:gd name="connsiteY55" fmla="*/ 61 h 10000"/>
                  <a:gd name="connsiteX56" fmla="*/ 5863 w 11043"/>
                  <a:gd name="connsiteY56" fmla="*/ 182 h 10000"/>
                  <a:gd name="connsiteX57" fmla="*/ 5970 w 11043"/>
                  <a:gd name="connsiteY57" fmla="*/ 273 h 10000"/>
                  <a:gd name="connsiteX58" fmla="*/ 6148 w 11043"/>
                  <a:gd name="connsiteY58" fmla="*/ 364 h 10000"/>
                  <a:gd name="connsiteX59" fmla="*/ 6361 w 11043"/>
                  <a:gd name="connsiteY59" fmla="*/ 455 h 10000"/>
                  <a:gd name="connsiteX60" fmla="*/ 6504 w 11043"/>
                  <a:gd name="connsiteY60" fmla="*/ 515 h 10000"/>
                  <a:gd name="connsiteX61" fmla="*/ 6717 w 11043"/>
                  <a:gd name="connsiteY61" fmla="*/ 576 h 10000"/>
                  <a:gd name="connsiteX62" fmla="*/ 6895 w 11043"/>
                  <a:gd name="connsiteY62" fmla="*/ 636 h 10000"/>
                  <a:gd name="connsiteX63" fmla="*/ 7038 w 11043"/>
                  <a:gd name="connsiteY63" fmla="*/ 727 h 10000"/>
                  <a:gd name="connsiteX64" fmla="*/ 7215 w 11043"/>
                  <a:gd name="connsiteY64" fmla="*/ 788 h 10000"/>
                  <a:gd name="connsiteX65" fmla="*/ 7607 w 11043"/>
                  <a:gd name="connsiteY65" fmla="*/ 1030 h 10000"/>
                  <a:gd name="connsiteX66" fmla="*/ 8034 w 11043"/>
                  <a:gd name="connsiteY66" fmla="*/ 1424 h 10000"/>
                  <a:gd name="connsiteX67" fmla="*/ 8425 w 11043"/>
                  <a:gd name="connsiteY67" fmla="*/ 1848 h 10000"/>
                  <a:gd name="connsiteX68" fmla="*/ 8852 w 11043"/>
                  <a:gd name="connsiteY68" fmla="*/ 2333 h 10000"/>
                  <a:gd name="connsiteX69" fmla="*/ 9208 w 11043"/>
                  <a:gd name="connsiteY69" fmla="*/ 2788 h 10000"/>
                  <a:gd name="connsiteX70" fmla="*/ 9564 w 11043"/>
                  <a:gd name="connsiteY70" fmla="*/ 3212 h 10000"/>
                  <a:gd name="connsiteX71" fmla="*/ 9778 w 11043"/>
                  <a:gd name="connsiteY71" fmla="*/ 3515 h 10000"/>
                  <a:gd name="connsiteX72" fmla="*/ 9920 w 11043"/>
                  <a:gd name="connsiteY72" fmla="*/ 3697 h 10000"/>
                  <a:gd name="connsiteX73" fmla="*/ 10205 w 11043"/>
                  <a:gd name="connsiteY73" fmla="*/ 4273 h 10000"/>
                  <a:gd name="connsiteX74" fmla="*/ 9610 w 11043"/>
                  <a:gd name="connsiteY74" fmla="*/ 4619 h 10000"/>
                  <a:gd name="connsiteX75" fmla="*/ 10227 w 11043"/>
                  <a:gd name="connsiteY75" fmla="*/ 6033 h 10000"/>
                  <a:gd name="connsiteX76" fmla="*/ 10667 w 11043"/>
                  <a:gd name="connsiteY76" fmla="*/ 6152 h 10000"/>
                  <a:gd name="connsiteX77" fmla="*/ 11043 w 11043"/>
                  <a:gd name="connsiteY77" fmla="*/ 6823 h 10000"/>
                  <a:gd name="connsiteX78" fmla="*/ 10703 w 11043"/>
                  <a:gd name="connsiteY78" fmla="*/ 7061 h 10000"/>
                  <a:gd name="connsiteX79" fmla="*/ 10561 w 11043"/>
                  <a:gd name="connsiteY79" fmla="*/ 7515 h 10000"/>
                  <a:gd name="connsiteX80" fmla="*/ 10240 w 11043"/>
                  <a:gd name="connsiteY80" fmla="*/ 7879 h 10000"/>
                  <a:gd name="connsiteX81" fmla="*/ 10027 w 11043"/>
                  <a:gd name="connsiteY81" fmla="*/ 8061 h 10000"/>
                  <a:gd name="connsiteX82" fmla="*/ 9849 w 11043"/>
                  <a:gd name="connsiteY82" fmla="*/ 8152 h 10000"/>
                  <a:gd name="connsiteX83" fmla="*/ 9635 w 11043"/>
                  <a:gd name="connsiteY83" fmla="*/ 8212 h 10000"/>
                  <a:gd name="connsiteX84" fmla="*/ 9457 w 11043"/>
                  <a:gd name="connsiteY84" fmla="*/ 8152 h 10000"/>
                  <a:gd name="connsiteX85" fmla="*/ 9173 w 11043"/>
                  <a:gd name="connsiteY85" fmla="*/ 8030 h 10000"/>
                  <a:gd name="connsiteX86" fmla="*/ 8959 w 11043"/>
                  <a:gd name="connsiteY86" fmla="*/ 8061 h 10000"/>
                  <a:gd name="connsiteX87" fmla="*/ 8888 w 11043"/>
                  <a:gd name="connsiteY87" fmla="*/ 8182 h 10000"/>
                  <a:gd name="connsiteX88" fmla="*/ 8959 w 11043"/>
                  <a:gd name="connsiteY88" fmla="*/ 8424 h 10000"/>
                  <a:gd name="connsiteX89" fmla="*/ 8959 w 11043"/>
                  <a:gd name="connsiteY89" fmla="*/ 8515 h 10000"/>
                  <a:gd name="connsiteX90" fmla="*/ 8852 w 11043"/>
                  <a:gd name="connsiteY90" fmla="*/ 8545 h 10000"/>
                  <a:gd name="connsiteX91" fmla="*/ 8781 w 11043"/>
                  <a:gd name="connsiteY91" fmla="*/ 8606 h 10000"/>
                  <a:gd name="connsiteX92" fmla="*/ 8710 w 11043"/>
                  <a:gd name="connsiteY92" fmla="*/ 8667 h 10000"/>
                  <a:gd name="connsiteX93" fmla="*/ 8781 w 11043"/>
                  <a:gd name="connsiteY93" fmla="*/ 8788 h 10000"/>
                  <a:gd name="connsiteX94" fmla="*/ 8781 w 11043"/>
                  <a:gd name="connsiteY94" fmla="*/ 8879 h 10000"/>
                  <a:gd name="connsiteX95" fmla="*/ 8781 w 11043"/>
                  <a:gd name="connsiteY95" fmla="*/ 9030 h 10000"/>
                  <a:gd name="connsiteX96" fmla="*/ 8710 w 11043"/>
                  <a:gd name="connsiteY96" fmla="*/ 9121 h 10000"/>
                  <a:gd name="connsiteX97" fmla="*/ 8639 w 11043"/>
                  <a:gd name="connsiteY97" fmla="*/ 9182 h 10000"/>
                  <a:gd name="connsiteX98" fmla="*/ 8603 w 11043"/>
                  <a:gd name="connsiteY98" fmla="*/ 9212 h 10000"/>
                  <a:gd name="connsiteX99" fmla="*/ 8532 w 11043"/>
                  <a:gd name="connsiteY99" fmla="*/ 9273 h 10000"/>
                  <a:gd name="connsiteX100" fmla="*/ 8390 w 11043"/>
                  <a:gd name="connsiteY100" fmla="*/ 9303 h 10000"/>
                  <a:gd name="connsiteX0" fmla="*/ 8390 w 11043"/>
                  <a:gd name="connsiteY0" fmla="*/ 9303 h 10000"/>
                  <a:gd name="connsiteX1" fmla="*/ 8070 w 11043"/>
                  <a:gd name="connsiteY1" fmla="*/ 9455 h 10000"/>
                  <a:gd name="connsiteX2" fmla="*/ 7714 w 11043"/>
                  <a:gd name="connsiteY2" fmla="*/ 9636 h 10000"/>
                  <a:gd name="connsiteX3" fmla="*/ 7322 w 11043"/>
                  <a:gd name="connsiteY3" fmla="*/ 9758 h 10000"/>
                  <a:gd name="connsiteX4" fmla="*/ 7002 w 11043"/>
                  <a:gd name="connsiteY4" fmla="*/ 9909 h 10000"/>
                  <a:gd name="connsiteX5" fmla="*/ 6646 w 11043"/>
                  <a:gd name="connsiteY5" fmla="*/ 10000 h 10000"/>
                  <a:gd name="connsiteX6" fmla="*/ 6255 w 11043"/>
                  <a:gd name="connsiteY6" fmla="*/ 10000 h 10000"/>
                  <a:gd name="connsiteX7" fmla="*/ 5899 w 11043"/>
                  <a:gd name="connsiteY7" fmla="*/ 9939 h 10000"/>
                  <a:gd name="connsiteX8" fmla="*/ 5578 w 11043"/>
                  <a:gd name="connsiteY8" fmla="*/ 9788 h 10000"/>
                  <a:gd name="connsiteX9" fmla="*/ 5258 w 11043"/>
                  <a:gd name="connsiteY9" fmla="*/ 9545 h 10000"/>
                  <a:gd name="connsiteX10" fmla="*/ 5045 w 11043"/>
                  <a:gd name="connsiteY10" fmla="*/ 9242 h 10000"/>
                  <a:gd name="connsiteX11" fmla="*/ 4902 w 11043"/>
                  <a:gd name="connsiteY11" fmla="*/ 9000 h 10000"/>
                  <a:gd name="connsiteX12" fmla="*/ 4831 w 11043"/>
                  <a:gd name="connsiteY12" fmla="*/ 8909 h 10000"/>
                  <a:gd name="connsiteX13" fmla="*/ 4724 w 11043"/>
                  <a:gd name="connsiteY13" fmla="*/ 9030 h 10000"/>
                  <a:gd name="connsiteX14" fmla="*/ 4546 w 11043"/>
                  <a:gd name="connsiteY14" fmla="*/ 9091 h 10000"/>
                  <a:gd name="connsiteX15" fmla="*/ 4333 w 11043"/>
                  <a:gd name="connsiteY15" fmla="*/ 9091 h 10000"/>
                  <a:gd name="connsiteX16" fmla="*/ 4191 w 11043"/>
                  <a:gd name="connsiteY16" fmla="*/ 9030 h 10000"/>
                  <a:gd name="connsiteX17" fmla="*/ 3799 w 11043"/>
                  <a:gd name="connsiteY17" fmla="*/ 8727 h 10000"/>
                  <a:gd name="connsiteX18" fmla="*/ 3550 w 11043"/>
                  <a:gd name="connsiteY18" fmla="*/ 8364 h 10000"/>
                  <a:gd name="connsiteX19" fmla="*/ 3301 w 11043"/>
                  <a:gd name="connsiteY19" fmla="*/ 7939 h 10000"/>
                  <a:gd name="connsiteX20" fmla="*/ 3016 w 11043"/>
                  <a:gd name="connsiteY20" fmla="*/ 7606 h 10000"/>
                  <a:gd name="connsiteX21" fmla="*/ 2981 w 11043"/>
                  <a:gd name="connsiteY21" fmla="*/ 7606 h 10000"/>
                  <a:gd name="connsiteX22" fmla="*/ 2945 w 11043"/>
                  <a:gd name="connsiteY22" fmla="*/ 7576 h 10000"/>
                  <a:gd name="connsiteX23" fmla="*/ 2874 w 11043"/>
                  <a:gd name="connsiteY23" fmla="*/ 7576 h 10000"/>
                  <a:gd name="connsiteX24" fmla="*/ 2767 w 11043"/>
                  <a:gd name="connsiteY24" fmla="*/ 7515 h 10000"/>
                  <a:gd name="connsiteX25" fmla="*/ 2447 w 11043"/>
                  <a:gd name="connsiteY25" fmla="*/ 7303 h 10000"/>
                  <a:gd name="connsiteX26" fmla="*/ 2091 w 11043"/>
                  <a:gd name="connsiteY26" fmla="*/ 7030 h 10000"/>
                  <a:gd name="connsiteX27" fmla="*/ 1771 w 11043"/>
                  <a:gd name="connsiteY27" fmla="*/ 6727 h 10000"/>
                  <a:gd name="connsiteX28" fmla="*/ 1593 w 11043"/>
                  <a:gd name="connsiteY28" fmla="*/ 6364 h 10000"/>
                  <a:gd name="connsiteX29" fmla="*/ 1308 w 11043"/>
                  <a:gd name="connsiteY29" fmla="*/ 5667 h 10000"/>
                  <a:gd name="connsiteX30" fmla="*/ 1697 w 11043"/>
                  <a:gd name="connsiteY30" fmla="*/ 5242 h 10000"/>
                  <a:gd name="connsiteX31" fmla="*/ 172 w 11043"/>
                  <a:gd name="connsiteY31" fmla="*/ 3761 h 10000"/>
                  <a:gd name="connsiteX32" fmla="*/ 1192 w 11043"/>
                  <a:gd name="connsiteY32" fmla="*/ 3866 h 10000"/>
                  <a:gd name="connsiteX33" fmla="*/ 107 w 11043"/>
                  <a:gd name="connsiteY33" fmla="*/ 2893 h 10000"/>
                  <a:gd name="connsiteX34" fmla="*/ 1441 w 11043"/>
                  <a:gd name="connsiteY34" fmla="*/ 2988 h 10000"/>
                  <a:gd name="connsiteX35" fmla="*/ 845 w 11043"/>
                  <a:gd name="connsiteY35" fmla="*/ 2545 h 10000"/>
                  <a:gd name="connsiteX36" fmla="*/ 2 w 11043"/>
                  <a:gd name="connsiteY36" fmla="*/ 1079 h 10000"/>
                  <a:gd name="connsiteX37" fmla="*/ 1237 w 11043"/>
                  <a:gd name="connsiteY37" fmla="*/ 1848 h 10000"/>
                  <a:gd name="connsiteX38" fmla="*/ 1486 w 11043"/>
                  <a:gd name="connsiteY38" fmla="*/ 1515 h 10000"/>
                  <a:gd name="connsiteX39" fmla="*/ 1984 w 11043"/>
                  <a:gd name="connsiteY39" fmla="*/ 700 h 10000"/>
                  <a:gd name="connsiteX40" fmla="*/ 2091 w 11043"/>
                  <a:gd name="connsiteY40" fmla="*/ 970 h 10000"/>
                  <a:gd name="connsiteX41" fmla="*/ 2233 w 11043"/>
                  <a:gd name="connsiteY41" fmla="*/ 818 h 10000"/>
                  <a:gd name="connsiteX42" fmla="*/ 2957 w 11043"/>
                  <a:gd name="connsiteY42" fmla="*/ 1052 h 10000"/>
                  <a:gd name="connsiteX43" fmla="*/ 2625 w 11043"/>
                  <a:gd name="connsiteY43" fmla="*/ 636 h 10000"/>
                  <a:gd name="connsiteX44" fmla="*/ 2838 w 11043"/>
                  <a:gd name="connsiteY44" fmla="*/ 545 h 10000"/>
                  <a:gd name="connsiteX45" fmla="*/ 3016 w 11043"/>
                  <a:gd name="connsiteY45" fmla="*/ 485 h 10000"/>
                  <a:gd name="connsiteX46" fmla="*/ 3889 w 11043"/>
                  <a:gd name="connsiteY46" fmla="*/ 1153 h 10000"/>
                  <a:gd name="connsiteX47" fmla="*/ 3443 w 11043"/>
                  <a:gd name="connsiteY47" fmla="*/ 364 h 10000"/>
                  <a:gd name="connsiteX48" fmla="*/ 3692 w 11043"/>
                  <a:gd name="connsiteY48" fmla="*/ 303 h 10000"/>
                  <a:gd name="connsiteX49" fmla="*/ 4828 w 11043"/>
                  <a:gd name="connsiteY49" fmla="*/ 784 h 10000"/>
                  <a:gd name="connsiteX50" fmla="*/ 4297 w 11043"/>
                  <a:gd name="connsiteY50" fmla="*/ 152 h 10000"/>
                  <a:gd name="connsiteX51" fmla="*/ 4582 w 11043"/>
                  <a:gd name="connsiteY51" fmla="*/ 61 h 10000"/>
                  <a:gd name="connsiteX52" fmla="*/ 4831 w 11043"/>
                  <a:gd name="connsiteY52" fmla="*/ 30 h 10000"/>
                  <a:gd name="connsiteX53" fmla="*/ 5116 w 11043"/>
                  <a:gd name="connsiteY53" fmla="*/ 0 h 10000"/>
                  <a:gd name="connsiteX54" fmla="*/ 5365 w 11043"/>
                  <a:gd name="connsiteY54" fmla="*/ 0 h 10000"/>
                  <a:gd name="connsiteX55" fmla="*/ 5614 w 11043"/>
                  <a:gd name="connsiteY55" fmla="*/ 61 h 10000"/>
                  <a:gd name="connsiteX56" fmla="*/ 5863 w 11043"/>
                  <a:gd name="connsiteY56" fmla="*/ 182 h 10000"/>
                  <a:gd name="connsiteX57" fmla="*/ 5970 w 11043"/>
                  <a:gd name="connsiteY57" fmla="*/ 273 h 10000"/>
                  <a:gd name="connsiteX58" fmla="*/ 6148 w 11043"/>
                  <a:gd name="connsiteY58" fmla="*/ 364 h 10000"/>
                  <a:gd name="connsiteX59" fmla="*/ 6361 w 11043"/>
                  <a:gd name="connsiteY59" fmla="*/ 455 h 10000"/>
                  <a:gd name="connsiteX60" fmla="*/ 6504 w 11043"/>
                  <a:gd name="connsiteY60" fmla="*/ 515 h 10000"/>
                  <a:gd name="connsiteX61" fmla="*/ 6717 w 11043"/>
                  <a:gd name="connsiteY61" fmla="*/ 576 h 10000"/>
                  <a:gd name="connsiteX62" fmla="*/ 6895 w 11043"/>
                  <a:gd name="connsiteY62" fmla="*/ 636 h 10000"/>
                  <a:gd name="connsiteX63" fmla="*/ 7038 w 11043"/>
                  <a:gd name="connsiteY63" fmla="*/ 727 h 10000"/>
                  <a:gd name="connsiteX64" fmla="*/ 7215 w 11043"/>
                  <a:gd name="connsiteY64" fmla="*/ 788 h 10000"/>
                  <a:gd name="connsiteX65" fmla="*/ 7607 w 11043"/>
                  <a:gd name="connsiteY65" fmla="*/ 1030 h 10000"/>
                  <a:gd name="connsiteX66" fmla="*/ 8034 w 11043"/>
                  <a:gd name="connsiteY66" fmla="*/ 1424 h 10000"/>
                  <a:gd name="connsiteX67" fmla="*/ 8425 w 11043"/>
                  <a:gd name="connsiteY67" fmla="*/ 1848 h 10000"/>
                  <a:gd name="connsiteX68" fmla="*/ 8852 w 11043"/>
                  <a:gd name="connsiteY68" fmla="*/ 2333 h 10000"/>
                  <a:gd name="connsiteX69" fmla="*/ 9208 w 11043"/>
                  <a:gd name="connsiteY69" fmla="*/ 2788 h 10000"/>
                  <a:gd name="connsiteX70" fmla="*/ 9564 w 11043"/>
                  <a:gd name="connsiteY70" fmla="*/ 3212 h 10000"/>
                  <a:gd name="connsiteX71" fmla="*/ 9778 w 11043"/>
                  <a:gd name="connsiteY71" fmla="*/ 3515 h 10000"/>
                  <a:gd name="connsiteX72" fmla="*/ 9920 w 11043"/>
                  <a:gd name="connsiteY72" fmla="*/ 3697 h 10000"/>
                  <a:gd name="connsiteX73" fmla="*/ 10205 w 11043"/>
                  <a:gd name="connsiteY73" fmla="*/ 4273 h 10000"/>
                  <a:gd name="connsiteX74" fmla="*/ 9610 w 11043"/>
                  <a:gd name="connsiteY74" fmla="*/ 4619 h 10000"/>
                  <a:gd name="connsiteX75" fmla="*/ 10227 w 11043"/>
                  <a:gd name="connsiteY75" fmla="*/ 6033 h 10000"/>
                  <a:gd name="connsiteX76" fmla="*/ 10667 w 11043"/>
                  <a:gd name="connsiteY76" fmla="*/ 6152 h 10000"/>
                  <a:gd name="connsiteX77" fmla="*/ 11043 w 11043"/>
                  <a:gd name="connsiteY77" fmla="*/ 6823 h 10000"/>
                  <a:gd name="connsiteX78" fmla="*/ 10703 w 11043"/>
                  <a:gd name="connsiteY78" fmla="*/ 7061 h 10000"/>
                  <a:gd name="connsiteX79" fmla="*/ 10561 w 11043"/>
                  <a:gd name="connsiteY79" fmla="*/ 7515 h 10000"/>
                  <a:gd name="connsiteX80" fmla="*/ 10240 w 11043"/>
                  <a:gd name="connsiteY80" fmla="*/ 7879 h 10000"/>
                  <a:gd name="connsiteX81" fmla="*/ 10027 w 11043"/>
                  <a:gd name="connsiteY81" fmla="*/ 8061 h 10000"/>
                  <a:gd name="connsiteX82" fmla="*/ 9849 w 11043"/>
                  <a:gd name="connsiteY82" fmla="*/ 8152 h 10000"/>
                  <a:gd name="connsiteX83" fmla="*/ 9635 w 11043"/>
                  <a:gd name="connsiteY83" fmla="*/ 8212 h 10000"/>
                  <a:gd name="connsiteX84" fmla="*/ 9457 w 11043"/>
                  <a:gd name="connsiteY84" fmla="*/ 8152 h 10000"/>
                  <a:gd name="connsiteX85" fmla="*/ 9173 w 11043"/>
                  <a:gd name="connsiteY85" fmla="*/ 8030 h 10000"/>
                  <a:gd name="connsiteX86" fmla="*/ 8959 w 11043"/>
                  <a:gd name="connsiteY86" fmla="*/ 8061 h 10000"/>
                  <a:gd name="connsiteX87" fmla="*/ 8888 w 11043"/>
                  <a:gd name="connsiteY87" fmla="*/ 8182 h 10000"/>
                  <a:gd name="connsiteX88" fmla="*/ 8959 w 11043"/>
                  <a:gd name="connsiteY88" fmla="*/ 8424 h 10000"/>
                  <a:gd name="connsiteX89" fmla="*/ 8959 w 11043"/>
                  <a:gd name="connsiteY89" fmla="*/ 8515 h 10000"/>
                  <a:gd name="connsiteX90" fmla="*/ 8852 w 11043"/>
                  <a:gd name="connsiteY90" fmla="*/ 8545 h 10000"/>
                  <a:gd name="connsiteX91" fmla="*/ 8781 w 11043"/>
                  <a:gd name="connsiteY91" fmla="*/ 8606 h 10000"/>
                  <a:gd name="connsiteX92" fmla="*/ 8710 w 11043"/>
                  <a:gd name="connsiteY92" fmla="*/ 8667 h 10000"/>
                  <a:gd name="connsiteX93" fmla="*/ 8781 w 11043"/>
                  <a:gd name="connsiteY93" fmla="*/ 8788 h 10000"/>
                  <a:gd name="connsiteX94" fmla="*/ 8781 w 11043"/>
                  <a:gd name="connsiteY94" fmla="*/ 8879 h 10000"/>
                  <a:gd name="connsiteX95" fmla="*/ 8781 w 11043"/>
                  <a:gd name="connsiteY95" fmla="*/ 9030 h 10000"/>
                  <a:gd name="connsiteX96" fmla="*/ 8710 w 11043"/>
                  <a:gd name="connsiteY96" fmla="*/ 9121 h 10000"/>
                  <a:gd name="connsiteX97" fmla="*/ 8639 w 11043"/>
                  <a:gd name="connsiteY97" fmla="*/ 9182 h 10000"/>
                  <a:gd name="connsiteX98" fmla="*/ 8603 w 11043"/>
                  <a:gd name="connsiteY98" fmla="*/ 9212 h 10000"/>
                  <a:gd name="connsiteX99" fmla="*/ 8532 w 11043"/>
                  <a:gd name="connsiteY99" fmla="*/ 9273 h 10000"/>
                  <a:gd name="connsiteX100" fmla="*/ 8390 w 11043"/>
                  <a:gd name="connsiteY100" fmla="*/ 9303 h 10000"/>
                  <a:gd name="connsiteX0" fmla="*/ 8390 w 11043"/>
                  <a:gd name="connsiteY0" fmla="*/ 10295 h 10992"/>
                  <a:gd name="connsiteX1" fmla="*/ 8070 w 11043"/>
                  <a:gd name="connsiteY1" fmla="*/ 10447 h 10992"/>
                  <a:gd name="connsiteX2" fmla="*/ 7714 w 11043"/>
                  <a:gd name="connsiteY2" fmla="*/ 10628 h 10992"/>
                  <a:gd name="connsiteX3" fmla="*/ 7322 w 11043"/>
                  <a:gd name="connsiteY3" fmla="*/ 10750 h 10992"/>
                  <a:gd name="connsiteX4" fmla="*/ 7002 w 11043"/>
                  <a:gd name="connsiteY4" fmla="*/ 10901 h 10992"/>
                  <a:gd name="connsiteX5" fmla="*/ 6646 w 11043"/>
                  <a:gd name="connsiteY5" fmla="*/ 10992 h 10992"/>
                  <a:gd name="connsiteX6" fmla="*/ 6255 w 11043"/>
                  <a:gd name="connsiteY6" fmla="*/ 10992 h 10992"/>
                  <a:gd name="connsiteX7" fmla="*/ 5899 w 11043"/>
                  <a:gd name="connsiteY7" fmla="*/ 10931 h 10992"/>
                  <a:gd name="connsiteX8" fmla="*/ 5578 w 11043"/>
                  <a:gd name="connsiteY8" fmla="*/ 10780 h 10992"/>
                  <a:gd name="connsiteX9" fmla="*/ 5258 w 11043"/>
                  <a:gd name="connsiteY9" fmla="*/ 10537 h 10992"/>
                  <a:gd name="connsiteX10" fmla="*/ 5045 w 11043"/>
                  <a:gd name="connsiteY10" fmla="*/ 10234 h 10992"/>
                  <a:gd name="connsiteX11" fmla="*/ 4902 w 11043"/>
                  <a:gd name="connsiteY11" fmla="*/ 9992 h 10992"/>
                  <a:gd name="connsiteX12" fmla="*/ 4831 w 11043"/>
                  <a:gd name="connsiteY12" fmla="*/ 9901 h 10992"/>
                  <a:gd name="connsiteX13" fmla="*/ 4724 w 11043"/>
                  <a:gd name="connsiteY13" fmla="*/ 10022 h 10992"/>
                  <a:gd name="connsiteX14" fmla="*/ 4546 w 11043"/>
                  <a:gd name="connsiteY14" fmla="*/ 10083 h 10992"/>
                  <a:gd name="connsiteX15" fmla="*/ 4333 w 11043"/>
                  <a:gd name="connsiteY15" fmla="*/ 10083 h 10992"/>
                  <a:gd name="connsiteX16" fmla="*/ 4191 w 11043"/>
                  <a:gd name="connsiteY16" fmla="*/ 10022 h 10992"/>
                  <a:gd name="connsiteX17" fmla="*/ 3799 w 11043"/>
                  <a:gd name="connsiteY17" fmla="*/ 9719 h 10992"/>
                  <a:gd name="connsiteX18" fmla="*/ 3550 w 11043"/>
                  <a:gd name="connsiteY18" fmla="*/ 9356 h 10992"/>
                  <a:gd name="connsiteX19" fmla="*/ 3301 w 11043"/>
                  <a:gd name="connsiteY19" fmla="*/ 8931 h 10992"/>
                  <a:gd name="connsiteX20" fmla="*/ 3016 w 11043"/>
                  <a:gd name="connsiteY20" fmla="*/ 8598 h 10992"/>
                  <a:gd name="connsiteX21" fmla="*/ 2981 w 11043"/>
                  <a:gd name="connsiteY21" fmla="*/ 8598 h 10992"/>
                  <a:gd name="connsiteX22" fmla="*/ 2945 w 11043"/>
                  <a:gd name="connsiteY22" fmla="*/ 8568 h 10992"/>
                  <a:gd name="connsiteX23" fmla="*/ 2874 w 11043"/>
                  <a:gd name="connsiteY23" fmla="*/ 8568 h 10992"/>
                  <a:gd name="connsiteX24" fmla="*/ 2767 w 11043"/>
                  <a:gd name="connsiteY24" fmla="*/ 8507 h 10992"/>
                  <a:gd name="connsiteX25" fmla="*/ 2447 w 11043"/>
                  <a:gd name="connsiteY25" fmla="*/ 8295 h 10992"/>
                  <a:gd name="connsiteX26" fmla="*/ 2091 w 11043"/>
                  <a:gd name="connsiteY26" fmla="*/ 8022 h 10992"/>
                  <a:gd name="connsiteX27" fmla="*/ 1771 w 11043"/>
                  <a:gd name="connsiteY27" fmla="*/ 7719 h 10992"/>
                  <a:gd name="connsiteX28" fmla="*/ 1593 w 11043"/>
                  <a:gd name="connsiteY28" fmla="*/ 7356 h 10992"/>
                  <a:gd name="connsiteX29" fmla="*/ 1308 w 11043"/>
                  <a:gd name="connsiteY29" fmla="*/ 6659 h 10992"/>
                  <a:gd name="connsiteX30" fmla="*/ 1697 w 11043"/>
                  <a:gd name="connsiteY30" fmla="*/ 6234 h 10992"/>
                  <a:gd name="connsiteX31" fmla="*/ 172 w 11043"/>
                  <a:gd name="connsiteY31" fmla="*/ 4753 h 10992"/>
                  <a:gd name="connsiteX32" fmla="*/ 1192 w 11043"/>
                  <a:gd name="connsiteY32" fmla="*/ 4858 h 10992"/>
                  <a:gd name="connsiteX33" fmla="*/ 107 w 11043"/>
                  <a:gd name="connsiteY33" fmla="*/ 3885 h 10992"/>
                  <a:gd name="connsiteX34" fmla="*/ 1441 w 11043"/>
                  <a:gd name="connsiteY34" fmla="*/ 3980 h 10992"/>
                  <a:gd name="connsiteX35" fmla="*/ 845 w 11043"/>
                  <a:gd name="connsiteY35" fmla="*/ 3537 h 10992"/>
                  <a:gd name="connsiteX36" fmla="*/ 2 w 11043"/>
                  <a:gd name="connsiteY36" fmla="*/ 2071 h 10992"/>
                  <a:gd name="connsiteX37" fmla="*/ 1237 w 11043"/>
                  <a:gd name="connsiteY37" fmla="*/ 2840 h 10992"/>
                  <a:gd name="connsiteX38" fmla="*/ 1486 w 11043"/>
                  <a:gd name="connsiteY38" fmla="*/ 2507 h 10992"/>
                  <a:gd name="connsiteX39" fmla="*/ 1984 w 11043"/>
                  <a:gd name="connsiteY39" fmla="*/ 1692 h 10992"/>
                  <a:gd name="connsiteX40" fmla="*/ 2091 w 11043"/>
                  <a:gd name="connsiteY40" fmla="*/ 1962 h 10992"/>
                  <a:gd name="connsiteX41" fmla="*/ 2233 w 11043"/>
                  <a:gd name="connsiteY41" fmla="*/ 1810 h 10992"/>
                  <a:gd name="connsiteX42" fmla="*/ 2957 w 11043"/>
                  <a:gd name="connsiteY42" fmla="*/ 2044 h 10992"/>
                  <a:gd name="connsiteX43" fmla="*/ 2625 w 11043"/>
                  <a:gd name="connsiteY43" fmla="*/ 1628 h 10992"/>
                  <a:gd name="connsiteX44" fmla="*/ 2838 w 11043"/>
                  <a:gd name="connsiteY44" fmla="*/ 1537 h 10992"/>
                  <a:gd name="connsiteX45" fmla="*/ 3016 w 11043"/>
                  <a:gd name="connsiteY45" fmla="*/ 1477 h 10992"/>
                  <a:gd name="connsiteX46" fmla="*/ 3889 w 11043"/>
                  <a:gd name="connsiteY46" fmla="*/ 2145 h 10992"/>
                  <a:gd name="connsiteX47" fmla="*/ 3443 w 11043"/>
                  <a:gd name="connsiteY47" fmla="*/ 1356 h 10992"/>
                  <a:gd name="connsiteX48" fmla="*/ 3692 w 11043"/>
                  <a:gd name="connsiteY48" fmla="*/ 1295 h 10992"/>
                  <a:gd name="connsiteX49" fmla="*/ 4828 w 11043"/>
                  <a:gd name="connsiteY49" fmla="*/ 1776 h 10992"/>
                  <a:gd name="connsiteX50" fmla="*/ 4297 w 11043"/>
                  <a:gd name="connsiteY50" fmla="*/ 1144 h 10992"/>
                  <a:gd name="connsiteX51" fmla="*/ 4582 w 11043"/>
                  <a:gd name="connsiteY51" fmla="*/ 1053 h 10992"/>
                  <a:gd name="connsiteX52" fmla="*/ 4831 w 11043"/>
                  <a:gd name="connsiteY52" fmla="*/ 1022 h 10992"/>
                  <a:gd name="connsiteX53" fmla="*/ 5116 w 11043"/>
                  <a:gd name="connsiteY53" fmla="*/ 992 h 10992"/>
                  <a:gd name="connsiteX54" fmla="*/ 5365 w 11043"/>
                  <a:gd name="connsiteY54" fmla="*/ 992 h 10992"/>
                  <a:gd name="connsiteX55" fmla="*/ 5614 w 11043"/>
                  <a:gd name="connsiteY55" fmla="*/ 1053 h 10992"/>
                  <a:gd name="connsiteX56" fmla="*/ 5863 w 11043"/>
                  <a:gd name="connsiteY56" fmla="*/ 1174 h 10992"/>
                  <a:gd name="connsiteX57" fmla="*/ 5970 w 11043"/>
                  <a:gd name="connsiteY57" fmla="*/ 1265 h 10992"/>
                  <a:gd name="connsiteX58" fmla="*/ 5617 w 11043"/>
                  <a:gd name="connsiteY58" fmla="*/ 0 h 10992"/>
                  <a:gd name="connsiteX59" fmla="*/ 6361 w 11043"/>
                  <a:gd name="connsiteY59" fmla="*/ 1447 h 10992"/>
                  <a:gd name="connsiteX60" fmla="*/ 6504 w 11043"/>
                  <a:gd name="connsiteY60" fmla="*/ 1507 h 10992"/>
                  <a:gd name="connsiteX61" fmla="*/ 6717 w 11043"/>
                  <a:gd name="connsiteY61" fmla="*/ 1568 h 10992"/>
                  <a:gd name="connsiteX62" fmla="*/ 6895 w 11043"/>
                  <a:gd name="connsiteY62" fmla="*/ 1628 h 10992"/>
                  <a:gd name="connsiteX63" fmla="*/ 7038 w 11043"/>
                  <a:gd name="connsiteY63" fmla="*/ 1719 h 10992"/>
                  <a:gd name="connsiteX64" fmla="*/ 7215 w 11043"/>
                  <a:gd name="connsiteY64" fmla="*/ 1780 h 10992"/>
                  <a:gd name="connsiteX65" fmla="*/ 7607 w 11043"/>
                  <a:gd name="connsiteY65" fmla="*/ 2022 h 10992"/>
                  <a:gd name="connsiteX66" fmla="*/ 8034 w 11043"/>
                  <a:gd name="connsiteY66" fmla="*/ 2416 h 10992"/>
                  <a:gd name="connsiteX67" fmla="*/ 8425 w 11043"/>
                  <a:gd name="connsiteY67" fmla="*/ 2840 h 10992"/>
                  <a:gd name="connsiteX68" fmla="*/ 8852 w 11043"/>
                  <a:gd name="connsiteY68" fmla="*/ 3325 h 10992"/>
                  <a:gd name="connsiteX69" fmla="*/ 9208 w 11043"/>
                  <a:gd name="connsiteY69" fmla="*/ 3780 h 10992"/>
                  <a:gd name="connsiteX70" fmla="*/ 9564 w 11043"/>
                  <a:gd name="connsiteY70" fmla="*/ 4204 h 10992"/>
                  <a:gd name="connsiteX71" fmla="*/ 9778 w 11043"/>
                  <a:gd name="connsiteY71" fmla="*/ 4507 h 10992"/>
                  <a:gd name="connsiteX72" fmla="*/ 9920 w 11043"/>
                  <a:gd name="connsiteY72" fmla="*/ 4689 h 10992"/>
                  <a:gd name="connsiteX73" fmla="*/ 10205 w 11043"/>
                  <a:gd name="connsiteY73" fmla="*/ 5265 h 10992"/>
                  <a:gd name="connsiteX74" fmla="*/ 9610 w 11043"/>
                  <a:gd name="connsiteY74" fmla="*/ 5611 h 10992"/>
                  <a:gd name="connsiteX75" fmla="*/ 10227 w 11043"/>
                  <a:gd name="connsiteY75" fmla="*/ 7025 h 10992"/>
                  <a:gd name="connsiteX76" fmla="*/ 10667 w 11043"/>
                  <a:gd name="connsiteY76" fmla="*/ 7144 h 10992"/>
                  <a:gd name="connsiteX77" fmla="*/ 11043 w 11043"/>
                  <a:gd name="connsiteY77" fmla="*/ 7815 h 10992"/>
                  <a:gd name="connsiteX78" fmla="*/ 10703 w 11043"/>
                  <a:gd name="connsiteY78" fmla="*/ 8053 h 10992"/>
                  <a:gd name="connsiteX79" fmla="*/ 10561 w 11043"/>
                  <a:gd name="connsiteY79" fmla="*/ 8507 h 10992"/>
                  <a:gd name="connsiteX80" fmla="*/ 10240 w 11043"/>
                  <a:gd name="connsiteY80" fmla="*/ 8871 h 10992"/>
                  <a:gd name="connsiteX81" fmla="*/ 10027 w 11043"/>
                  <a:gd name="connsiteY81" fmla="*/ 9053 h 10992"/>
                  <a:gd name="connsiteX82" fmla="*/ 9849 w 11043"/>
                  <a:gd name="connsiteY82" fmla="*/ 9144 h 10992"/>
                  <a:gd name="connsiteX83" fmla="*/ 9635 w 11043"/>
                  <a:gd name="connsiteY83" fmla="*/ 9204 h 10992"/>
                  <a:gd name="connsiteX84" fmla="*/ 9457 w 11043"/>
                  <a:gd name="connsiteY84" fmla="*/ 9144 h 10992"/>
                  <a:gd name="connsiteX85" fmla="*/ 9173 w 11043"/>
                  <a:gd name="connsiteY85" fmla="*/ 9022 h 10992"/>
                  <a:gd name="connsiteX86" fmla="*/ 8959 w 11043"/>
                  <a:gd name="connsiteY86" fmla="*/ 9053 h 10992"/>
                  <a:gd name="connsiteX87" fmla="*/ 8888 w 11043"/>
                  <a:gd name="connsiteY87" fmla="*/ 9174 h 10992"/>
                  <a:gd name="connsiteX88" fmla="*/ 8959 w 11043"/>
                  <a:gd name="connsiteY88" fmla="*/ 9416 h 10992"/>
                  <a:gd name="connsiteX89" fmla="*/ 8959 w 11043"/>
                  <a:gd name="connsiteY89" fmla="*/ 9507 h 10992"/>
                  <a:gd name="connsiteX90" fmla="*/ 8852 w 11043"/>
                  <a:gd name="connsiteY90" fmla="*/ 9537 h 10992"/>
                  <a:gd name="connsiteX91" fmla="*/ 8781 w 11043"/>
                  <a:gd name="connsiteY91" fmla="*/ 9598 h 10992"/>
                  <a:gd name="connsiteX92" fmla="*/ 8710 w 11043"/>
                  <a:gd name="connsiteY92" fmla="*/ 9659 h 10992"/>
                  <a:gd name="connsiteX93" fmla="*/ 8781 w 11043"/>
                  <a:gd name="connsiteY93" fmla="*/ 9780 h 10992"/>
                  <a:gd name="connsiteX94" fmla="*/ 8781 w 11043"/>
                  <a:gd name="connsiteY94" fmla="*/ 9871 h 10992"/>
                  <a:gd name="connsiteX95" fmla="*/ 8781 w 11043"/>
                  <a:gd name="connsiteY95" fmla="*/ 10022 h 10992"/>
                  <a:gd name="connsiteX96" fmla="*/ 8710 w 11043"/>
                  <a:gd name="connsiteY96" fmla="*/ 10113 h 10992"/>
                  <a:gd name="connsiteX97" fmla="*/ 8639 w 11043"/>
                  <a:gd name="connsiteY97" fmla="*/ 10174 h 10992"/>
                  <a:gd name="connsiteX98" fmla="*/ 8603 w 11043"/>
                  <a:gd name="connsiteY98" fmla="*/ 10204 h 10992"/>
                  <a:gd name="connsiteX99" fmla="*/ 8532 w 11043"/>
                  <a:gd name="connsiteY99" fmla="*/ 10265 h 10992"/>
                  <a:gd name="connsiteX100" fmla="*/ 8390 w 11043"/>
                  <a:gd name="connsiteY100" fmla="*/ 10295 h 10992"/>
                  <a:gd name="connsiteX0" fmla="*/ 8390 w 11043"/>
                  <a:gd name="connsiteY0" fmla="*/ 10295 h 10992"/>
                  <a:gd name="connsiteX1" fmla="*/ 8070 w 11043"/>
                  <a:gd name="connsiteY1" fmla="*/ 10447 h 10992"/>
                  <a:gd name="connsiteX2" fmla="*/ 7714 w 11043"/>
                  <a:gd name="connsiteY2" fmla="*/ 10628 h 10992"/>
                  <a:gd name="connsiteX3" fmla="*/ 7322 w 11043"/>
                  <a:gd name="connsiteY3" fmla="*/ 10750 h 10992"/>
                  <a:gd name="connsiteX4" fmla="*/ 7002 w 11043"/>
                  <a:gd name="connsiteY4" fmla="*/ 10901 h 10992"/>
                  <a:gd name="connsiteX5" fmla="*/ 6646 w 11043"/>
                  <a:gd name="connsiteY5" fmla="*/ 10992 h 10992"/>
                  <a:gd name="connsiteX6" fmla="*/ 6255 w 11043"/>
                  <a:gd name="connsiteY6" fmla="*/ 10992 h 10992"/>
                  <a:gd name="connsiteX7" fmla="*/ 5899 w 11043"/>
                  <a:gd name="connsiteY7" fmla="*/ 10931 h 10992"/>
                  <a:gd name="connsiteX8" fmla="*/ 5578 w 11043"/>
                  <a:gd name="connsiteY8" fmla="*/ 10780 h 10992"/>
                  <a:gd name="connsiteX9" fmla="*/ 5258 w 11043"/>
                  <a:gd name="connsiteY9" fmla="*/ 10537 h 10992"/>
                  <a:gd name="connsiteX10" fmla="*/ 5045 w 11043"/>
                  <a:gd name="connsiteY10" fmla="*/ 10234 h 10992"/>
                  <a:gd name="connsiteX11" fmla="*/ 4902 w 11043"/>
                  <a:gd name="connsiteY11" fmla="*/ 9992 h 10992"/>
                  <a:gd name="connsiteX12" fmla="*/ 4831 w 11043"/>
                  <a:gd name="connsiteY12" fmla="*/ 9901 h 10992"/>
                  <a:gd name="connsiteX13" fmla="*/ 4724 w 11043"/>
                  <a:gd name="connsiteY13" fmla="*/ 10022 h 10992"/>
                  <a:gd name="connsiteX14" fmla="*/ 4546 w 11043"/>
                  <a:gd name="connsiteY14" fmla="*/ 10083 h 10992"/>
                  <a:gd name="connsiteX15" fmla="*/ 4333 w 11043"/>
                  <a:gd name="connsiteY15" fmla="*/ 10083 h 10992"/>
                  <a:gd name="connsiteX16" fmla="*/ 4191 w 11043"/>
                  <a:gd name="connsiteY16" fmla="*/ 10022 h 10992"/>
                  <a:gd name="connsiteX17" fmla="*/ 3799 w 11043"/>
                  <a:gd name="connsiteY17" fmla="*/ 9719 h 10992"/>
                  <a:gd name="connsiteX18" fmla="*/ 3550 w 11043"/>
                  <a:gd name="connsiteY18" fmla="*/ 9356 h 10992"/>
                  <a:gd name="connsiteX19" fmla="*/ 3301 w 11043"/>
                  <a:gd name="connsiteY19" fmla="*/ 8931 h 10992"/>
                  <a:gd name="connsiteX20" fmla="*/ 3016 w 11043"/>
                  <a:gd name="connsiteY20" fmla="*/ 8598 h 10992"/>
                  <a:gd name="connsiteX21" fmla="*/ 2981 w 11043"/>
                  <a:gd name="connsiteY21" fmla="*/ 8598 h 10992"/>
                  <a:gd name="connsiteX22" fmla="*/ 2945 w 11043"/>
                  <a:gd name="connsiteY22" fmla="*/ 8568 h 10992"/>
                  <a:gd name="connsiteX23" fmla="*/ 2874 w 11043"/>
                  <a:gd name="connsiteY23" fmla="*/ 8568 h 10992"/>
                  <a:gd name="connsiteX24" fmla="*/ 2767 w 11043"/>
                  <a:gd name="connsiteY24" fmla="*/ 8507 h 10992"/>
                  <a:gd name="connsiteX25" fmla="*/ 2447 w 11043"/>
                  <a:gd name="connsiteY25" fmla="*/ 8295 h 10992"/>
                  <a:gd name="connsiteX26" fmla="*/ 2091 w 11043"/>
                  <a:gd name="connsiteY26" fmla="*/ 8022 h 10992"/>
                  <a:gd name="connsiteX27" fmla="*/ 1771 w 11043"/>
                  <a:gd name="connsiteY27" fmla="*/ 7719 h 10992"/>
                  <a:gd name="connsiteX28" fmla="*/ 1593 w 11043"/>
                  <a:gd name="connsiteY28" fmla="*/ 7356 h 10992"/>
                  <a:gd name="connsiteX29" fmla="*/ 1308 w 11043"/>
                  <a:gd name="connsiteY29" fmla="*/ 6659 h 10992"/>
                  <a:gd name="connsiteX30" fmla="*/ 1697 w 11043"/>
                  <a:gd name="connsiteY30" fmla="*/ 6234 h 10992"/>
                  <a:gd name="connsiteX31" fmla="*/ 172 w 11043"/>
                  <a:gd name="connsiteY31" fmla="*/ 4753 h 10992"/>
                  <a:gd name="connsiteX32" fmla="*/ 1192 w 11043"/>
                  <a:gd name="connsiteY32" fmla="*/ 4858 h 10992"/>
                  <a:gd name="connsiteX33" fmla="*/ 107 w 11043"/>
                  <a:gd name="connsiteY33" fmla="*/ 3885 h 10992"/>
                  <a:gd name="connsiteX34" fmla="*/ 1441 w 11043"/>
                  <a:gd name="connsiteY34" fmla="*/ 3980 h 10992"/>
                  <a:gd name="connsiteX35" fmla="*/ 845 w 11043"/>
                  <a:gd name="connsiteY35" fmla="*/ 3537 h 10992"/>
                  <a:gd name="connsiteX36" fmla="*/ 2 w 11043"/>
                  <a:gd name="connsiteY36" fmla="*/ 2071 h 10992"/>
                  <a:gd name="connsiteX37" fmla="*/ 1237 w 11043"/>
                  <a:gd name="connsiteY37" fmla="*/ 2840 h 10992"/>
                  <a:gd name="connsiteX38" fmla="*/ 1486 w 11043"/>
                  <a:gd name="connsiteY38" fmla="*/ 2507 h 10992"/>
                  <a:gd name="connsiteX39" fmla="*/ 1984 w 11043"/>
                  <a:gd name="connsiteY39" fmla="*/ 1692 h 10992"/>
                  <a:gd name="connsiteX40" fmla="*/ 2091 w 11043"/>
                  <a:gd name="connsiteY40" fmla="*/ 1962 h 10992"/>
                  <a:gd name="connsiteX41" fmla="*/ 2233 w 11043"/>
                  <a:gd name="connsiteY41" fmla="*/ 1810 h 10992"/>
                  <a:gd name="connsiteX42" fmla="*/ 2957 w 11043"/>
                  <a:gd name="connsiteY42" fmla="*/ 2044 h 10992"/>
                  <a:gd name="connsiteX43" fmla="*/ 2625 w 11043"/>
                  <a:gd name="connsiteY43" fmla="*/ 1628 h 10992"/>
                  <a:gd name="connsiteX44" fmla="*/ 2838 w 11043"/>
                  <a:gd name="connsiteY44" fmla="*/ 1537 h 10992"/>
                  <a:gd name="connsiteX45" fmla="*/ 3016 w 11043"/>
                  <a:gd name="connsiteY45" fmla="*/ 1477 h 10992"/>
                  <a:gd name="connsiteX46" fmla="*/ 3889 w 11043"/>
                  <a:gd name="connsiteY46" fmla="*/ 2145 h 10992"/>
                  <a:gd name="connsiteX47" fmla="*/ 3443 w 11043"/>
                  <a:gd name="connsiteY47" fmla="*/ 1356 h 10992"/>
                  <a:gd name="connsiteX48" fmla="*/ 3692 w 11043"/>
                  <a:gd name="connsiteY48" fmla="*/ 1295 h 10992"/>
                  <a:gd name="connsiteX49" fmla="*/ 4828 w 11043"/>
                  <a:gd name="connsiteY49" fmla="*/ 1776 h 10992"/>
                  <a:gd name="connsiteX50" fmla="*/ 4297 w 11043"/>
                  <a:gd name="connsiteY50" fmla="*/ 1144 h 10992"/>
                  <a:gd name="connsiteX51" fmla="*/ 4348 w 11043"/>
                  <a:gd name="connsiteY51" fmla="*/ 565 h 10992"/>
                  <a:gd name="connsiteX52" fmla="*/ 4831 w 11043"/>
                  <a:gd name="connsiteY52" fmla="*/ 1022 h 10992"/>
                  <a:gd name="connsiteX53" fmla="*/ 5116 w 11043"/>
                  <a:gd name="connsiteY53" fmla="*/ 992 h 10992"/>
                  <a:gd name="connsiteX54" fmla="*/ 5365 w 11043"/>
                  <a:gd name="connsiteY54" fmla="*/ 992 h 10992"/>
                  <a:gd name="connsiteX55" fmla="*/ 5614 w 11043"/>
                  <a:gd name="connsiteY55" fmla="*/ 1053 h 10992"/>
                  <a:gd name="connsiteX56" fmla="*/ 5863 w 11043"/>
                  <a:gd name="connsiteY56" fmla="*/ 1174 h 10992"/>
                  <a:gd name="connsiteX57" fmla="*/ 5970 w 11043"/>
                  <a:gd name="connsiteY57" fmla="*/ 1265 h 10992"/>
                  <a:gd name="connsiteX58" fmla="*/ 5617 w 11043"/>
                  <a:gd name="connsiteY58" fmla="*/ 0 h 10992"/>
                  <a:gd name="connsiteX59" fmla="*/ 6361 w 11043"/>
                  <a:gd name="connsiteY59" fmla="*/ 1447 h 10992"/>
                  <a:gd name="connsiteX60" fmla="*/ 6504 w 11043"/>
                  <a:gd name="connsiteY60" fmla="*/ 1507 h 10992"/>
                  <a:gd name="connsiteX61" fmla="*/ 6717 w 11043"/>
                  <a:gd name="connsiteY61" fmla="*/ 1568 h 10992"/>
                  <a:gd name="connsiteX62" fmla="*/ 6895 w 11043"/>
                  <a:gd name="connsiteY62" fmla="*/ 1628 h 10992"/>
                  <a:gd name="connsiteX63" fmla="*/ 7038 w 11043"/>
                  <a:gd name="connsiteY63" fmla="*/ 1719 h 10992"/>
                  <a:gd name="connsiteX64" fmla="*/ 7215 w 11043"/>
                  <a:gd name="connsiteY64" fmla="*/ 1780 h 10992"/>
                  <a:gd name="connsiteX65" fmla="*/ 7607 w 11043"/>
                  <a:gd name="connsiteY65" fmla="*/ 2022 h 10992"/>
                  <a:gd name="connsiteX66" fmla="*/ 8034 w 11043"/>
                  <a:gd name="connsiteY66" fmla="*/ 2416 h 10992"/>
                  <a:gd name="connsiteX67" fmla="*/ 8425 w 11043"/>
                  <a:gd name="connsiteY67" fmla="*/ 2840 h 10992"/>
                  <a:gd name="connsiteX68" fmla="*/ 8852 w 11043"/>
                  <a:gd name="connsiteY68" fmla="*/ 3325 h 10992"/>
                  <a:gd name="connsiteX69" fmla="*/ 9208 w 11043"/>
                  <a:gd name="connsiteY69" fmla="*/ 3780 h 10992"/>
                  <a:gd name="connsiteX70" fmla="*/ 9564 w 11043"/>
                  <a:gd name="connsiteY70" fmla="*/ 4204 h 10992"/>
                  <a:gd name="connsiteX71" fmla="*/ 9778 w 11043"/>
                  <a:gd name="connsiteY71" fmla="*/ 4507 h 10992"/>
                  <a:gd name="connsiteX72" fmla="*/ 9920 w 11043"/>
                  <a:gd name="connsiteY72" fmla="*/ 4689 h 10992"/>
                  <a:gd name="connsiteX73" fmla="*/ 10205 w 11043"/>
                  <a:gd name="connsiteY73" fmla="*/ 5265 h 10992"/>
                  <a:gd name="connsiteX74" fmla="*/ 9610 w 11043"/>
                  <a:gd name="connsiteY74" fmla="*/ 5611 h 10992"/>
                  <a:gd name="connsiteX75" fmla="*/ 10227 w 11043"/>
                  <a:gd name="connsiteY75" fmla="*/ 7025 h 10992"/>
                  <a:gd name="connsiteX76" fmla="*/ 10667 w 11043"/>
                  <a:gd name="connsiteY76" fmla="*/ 7144 h 10992"/>
                  <a:gd name="connsiteX77" fmla="*/ 11043 w 11043"/>
                  <a:gd name="connsiteY77" fmla="*/ 7815 h 10992"/>
                  <a:gd name="connsiteX78" fmla="*/ 10703 w 11043"/>
                  <a:gd name="connsiteY78" fmla="*/ 8053 h 10992"/>
                  <a:gd name="connsiteX79" fmla="*/ 10561 w 11043"/>
                  <a:gd name="connsiteY79" fmla="*/ 8507 h 10992"/>
                  <a:gd name="connsiteX80" fmla="*/ 10240 w 11043"/>
                  <a:gd name="connsiteY80" fmla="*/ 8871 h 10992"/>
                  <a:gd name="connsiteX81" fmla="*/ 10027 w 11043"/>
                  <a:gd name="connsiteY81" fmla="*/ 9053 h 10992"/>
                  <a:gd name="connsiteX82" fmla="*/ 9849 w 11043"/>
                  <a:gd name="connsiteY82" fmla="*/ 9144 h 10992"/>
                  <a:gd name="connsiteX83" fmla="*/ 9635 w 11043"/>
                  <a:gd name="connsiteY83" fmla="*/ 9204 h 10992"/>
                  <a:gd name="connsiteX84" fmla="*/ 9457 w 11043"/>
                  <a:gd name="connsiteY84" fmla="*/ 9144 h 10992"/>
                  <a:gd name="connsiteX85" fmla="*/ 9173 w 11043"/>
                  <a:gd name="connsiteY85" fmla="*/ 9022 h 10992"/>
                  <a:gd name="connsiteX86" fmla="*/ 8959 w 11043"/>
                  <a:gd name="connsiteY86" fmla="*/ 9053 h 10992"/>
                  <a:gd name="connsiteX87" fmla="*/ 8888 w 11043"/>
                  <a:gd name="connsiteY87" fmla="*/ 9174 h 10992"/>
                  <a:gd name="connsiteX88" fmla="*/ 8959 w 11043"/>
                  <a:gd name="connsiteY88" fmla="*/ 9416 h 10992"/>
                  <a:gd name="connsiteX89" fmla="*/ 8959 w 11043"/>
                  <a:gd name="connsiteY89" fmla="*/ 9507 h 10992"/>
                  <a:gd name="connsiteX90" fmla="*/ 8852 w 11043"/>
                  <a:gd name="connsiteY90" fmla="*/ 9537 h 10992"/>
                  <a:gd name="connsiteX91" fmla="*/ 8781 w 11043"/>
                  <a:gd name="connsiteY91" fmla="*/ 9598 h 10992"/>
                  <a:gd name="connsiteX92" fmla="*/ 8710 w 11043"/>
                  <a:gd name="connsiteY92" fmla="*/ 9659 h 10992"/>
                  <a:gd name="connsiteX93" fmla="*/ 8781 w 11043"/>
                  <a:gd name="connsiteY93" fmla="*/ 9780 h 10992"/>
                  <a:gd name="connsiteX94" fmla="*/ 8781 w 11043"/>
                  <a:gd name="connsiteY94" fmla="*/ 9871 h 10992"/>
                  <a:gd name="connsiteX95" fmla="*/ 8781 w 11043"/>
                  <a:gd name="connsiteY95" fmla="*/ 10022 h 10992"/>
                  <a:gd name="connsiteX96" fmla="*/ 8710 w 11043"/>
                  <a:gd name="connsiteY96" fmla="*/ 10113 h 10992"/>
                  <a:gd name="connsiteX97" fmla="*/ 8639 w 11043"/>
                  <a:gd name="connsiteY97" fmla="*/ 10174 h 10992"/>
                  <a:gd name="connsiteX98" fmla="*/ 8603 w 11043"/>
                  <a:gd name="connsiteY98" fmla="*/ 10204 h 10992"/>
                  <a:gd name="connsiteX99" fmla="*/ 8532 w 11043"/>
                  <a:gd name="connsiteY99" fmla="*/ 10265 h 10992"/>
                  <a:gd name="connsiteX100" fmla="*/ 8390 w 11043"/>
                  <a:gd name="connsiteY100" fmla="*/ 10295 h 10992"/>
                  <a:gd name="connsiteX0" fmla="*/ 8390 w 11043"/>
                  <a:gd name="connsiteY0" fmla="*/ 10295 h 10992"/>
                  <a:gd name="connsiteX1" fmla="*/ 8070 w 11043"/>
                  <a:gd name="connsiteY1" fmla="*/ 10447 h 10992"/>
                  <a:gd name="connsiteX2" fmla="*/ 7714 w 11043"/>
                  <a:gd name="connsiteY2" fmla="*/ 10628 h 10992"/>
                  <a:gd name="connsiteX3" fmla="*/ 7322 w 11043"/>
                  <a:gd name="connsiteY3" fmla="*/ 10750 h 10992"/>
                  <a:gd name="connsiteX4" fmla="*/ 7002 w 11043"/>
                  <a:gd name="connsiteY4" fmla="*/ 10901 h 10992"/>
                  <a:gd name="connsiteX5" fmla="*/ 6646 w 11043"/>
                  <a:gd name="connsiteY5" fmla="*/ 10992 h 10992"/>
                  <a:gd name="connsiteX6" fmla="*/ 6255 w 11043"/>
                  <a:gd name="connsiteY6" fmla="*/ 10992 h 10992"/>
                  <a:gd name="connsiteX7" fmla="*/ 5899 w 11043"/>
                  <a:gd name="connsiteY7" fmla="*/ 10931 h 10992"/>
                  <a:gd name="connsiteX8" fmla="*/ 5578 w 11043"/>
                  <a:gd name="connsiteY8" fmla="*/ 10780 h 10992"/>
                  <a:gd name="connsiteX9" fmla="*/ 5258 w 11043"/>
                  <a:gd name="connsiteY9" fmla="*/ 10537 h 10992"/>
                  <a:gd name="connsiteX10" fmla="*/ 5045 w 11043"/>
                  <a:gd name="connsiteY10" fmla="*/ 10234 h 10992"/>
                  <a:gd name="connsiteX11" fmla="*/ 4902 w 11043"/>
                  <a:gd name="connsiteY11" fmla="*/ 9992 h 10992"/>
                  <a:gd name="connsiteX12" fmla="*/ 4831 w 11043"/>
                  <a:gd name="connsiteY12" fmla="*/ 9901 h 10992"/>
                  <a:gd name="connsiteX13" fmla="*/ 4724 w 11043"/>
                  <a:gd name="connsiteY13" fmla="*/ 10022 h 10992"/>
                  <a:gd name="connsiteX14" fmla="*/ 4546 w 11043"/>
                  <a:gd name="connsiteY14" fmla="*/ 10083 h 10992"/>
                  <a:gd name="connsiteX15" fmla="*/ 4333 w 11043"/>
                  <a:gd name="connsiteY15" fmla="*/ 10083 h 10992"/>
                  <a:gd name="connsiteX16" fmla="*/ 4191 w 11043"/>
                  <a:gd name="connsiteY16" fmla="*/ 10022 h 10992"/>
                  <a:gd name="connsiteX17" fmla="*/ 3799 w 11043"/>
                  <a:gd name="connsiteY17" fmla="*/ 9719 h 10992"/>
                  <a:gd name="connsiteX18" fmla="*/ 3550 w 11043"/>
                  <a:gd name="connsiteY18" fmla="*/ 9356 h 10992"/>
                  <a:gd name="connsiteX19" fmla="*/ 3301 w 11043"/>
                  <a:gd name="connsiteY19" fmla="*/ 8931 h 10992"/>
                  <a:gd name="connsiteX20" fmla="*/ 3016 w 11043"/>
                  <a:gd name="connsiteY20" fmla="*/ 8598 h 10992"/>
                  <a:gd name="connsiteX21" fmla="*/ 2981 w 11043"/>
                  <a:gd name="connsiteY21" fmla="*/ 8598 h 10992"/>
                  <a:gd name="connsiteX22" fmla="*/ 2945 w 11043"/>
                  <a:gd name="connsiteY22" fmla="*/ 8568 h 10992"/>
                  <a:gd name="connsiteX23" fmla="*/ 2874 w 11043"/>
                  <a:gd name="connsiteY23" fmla="*/ 8568 h 10992"/>
                  <a:gd name="connsiteX24" fmla="*/ 2767 w 11043"/>
                  <a:gd name="connsiteY24" fmla="*/ 8507 h 10992"/>
                  <a:gd name="connsiteX25" fmla="*/ 2447 w 11043"/>
                  <a:gd name="connsiteY25" fmla="*/ 8295 h 10992"/>
                  <a:gd name="connsiteX26" fmla="*/ 2091 w 11043"/>
                  <a:gd name="connsiteY26" fmla="*/ 8022 h 10992"/>
                  <a:gd name="connsiteX27" fmla="*/ 1771 w 11043"/>
                  <a:gd name="connsiteY27" fmla="*/ 7719 h 10992"/>
                  <a:gd name="connsiteX28" fmla="*/ 1593 w 11043"/>
                  <a:gd name="connsiteY28" fmla="*/ 7356 h 10992"/>
                  <a:gd name="connsiteX29" fmla="*/ 1308 w 11043"/>
                  <a:gd name="connsiteY29" fmla="*/ 6659 h 10992"/>
                  <a:gd name="connsiteX30" fmla="*/ 1697 w 11043"/>
                  <a:gd name="connsiteY30" fmla="*/ 6234 h 10992"/>
                  <a:gd name="connsiteX31" fmla="*/ 172 w 11043"/>
                  <a:gd name="connsiteY31" fmla="*/ 4753 h 10992"/>
                  <a:gd name="connsiteX32" fmla="*/ 1192 w 11043"/>
                  <a:gd name="connsiteY32" fmla="*/ 4858 h 10992"/>
                  <a:gd name="connsiteX33" fmla="*/ 107 w 11043"/>
                  <a:gd name="connsiteY33" fmla="*/ 3885 h 10992"/>
                  <a:gd name="connsiteX34" fmla="*/ 1441 w 11043"/>
                  <a:gd name="connsiteY34" fmla="*/ 3980 h 10992"/>
                  <a:gd name="connsiteX35" fmla="*/ 845 w 11043"/>
                  <a:gd name="connsiteY35" fmla="*/ 3537 h 10992"/>
                  <a:gd name="connsiteX36" fmla="*/ 2 w 11043"/>
                  <a:gd name="connsiteY36" fmla="*/ 2071 h 10992"/>
                  <a:gd name="connsiteX37" fmla="*/ 1237 w 11043"/>
                  <a:gd name="connsiteY37" fmla="*/ 2840 h 10992"/>
                  <a:gd name="connsiteX38" fmla="*/ 1486 w 11043"/>
                  <a:gd name="connsiteY38" fmla="*/ 2507 h 10992"/>
                  <a:gd name="connsiteX39" fmla="*/ 1984 w 11043"/>
                  <a:gd name="connsiteY39" fmla="*/ 1692 h 10992"/>
                  <a:gd name="connsiteX40" fmla="*/ 2091 w 11043"/>
                  <a:gd name="connsiteY40" fmla="*/ 1962 h 10992"/>
                  <a:gd name="connsiteX41" fmla="*/ 1723 w 11043"/>
                  <a:gd name="connsiteY41" fmla="*/ 1033 h 10992"/>
                  <a:gd name="connsiteX42" fmla="*/ 2957 w 11043"/>
                  <a:gd name="connsiteY42" fmla="*/ 2044 h 10992"/>
                  <a:gd name="connsiteX43" fmla="*/ 2625 w 11043"/>
                  <a:gd name="connsiteY43" fmla="*/ 1628 h 10992"/>
                  <a:gd name="connsiteX44" fmla="*/ 2838 w 11043"/>
                  <a:gd name="connsiteY44" fmla="*/ 1537 h 10992"/>
                  <a:gd name="connsiteX45" fmla="*/ 3016 w 11043"/>
                  <a:gd name="connsiteY45" fmla="*/ 1477 h 10992"/>
                  <a:gd name="connsiteX46" fmla="*/ 3889 w 11043"/>
                  <a:gd name="connsiteY46" fmla="*/ 2145 h 10992"/>
                  <a:gd name="connsiteX47" fmla="*/ 3443 w 11043"/>
                  <a:gd name="connsiteY47" fmla="*/ 1356 h 10992"/>
                  <a:gd name="connsiteX48" fmla="*/ 3692 w 11043"/>
                  <a:gd name="connsiteY48" fmla="*/ 1295 h 10992"/>
                  <a:gd name="connsiteX49" fmla="*/ 4828 w 11043"/>
                  <a:gd name="connsiteY49" fmla="*/ 1776 h 10992"/>
                  <a:gd name="connsiteX50" fmla="*/ 4297 w 11043"/>
                  <a:gd name="connsiteY50" fmla="*/ 1144 h 10992"/>
                  <a:gd name="connsiteX51" fmla="*/ 4348 w 11043"/>
                  <a:gd name="connsiteY51" fmla="*/ 565 h 10992"/>
                  <a:gd name="connsiteX52" fmla="*/ 4831 w 11043"/>
                  <a:gd name="connsiteY52" fmla="*/ 1022 h 10992"/>
                  <a:gd name="connsiteX53" fmla="*/ 5116 w 11043"/>
                  <a:gd name="connsiteY53" fmla="*/ 992 h 10992"/>
                  <a:gd name="connsiteX54" fmla="*/ 5365 w 11043"/>
                  <a:gd name="connsiteY54" fmla="*/ 992 h 10992"/>
                  <a:gd name="connsiteX55" fmla="*/ 5614 w 11043"/>
                  <a:gd name="connsiteY55" fmla="*/ 1053 h 10992"/>
                  <a:gd name="connsiteX56" fmla="*/ 5863 w 11043"/>
                  <a:gd name="connsiteY56" fmla="*/ 1174 h 10992"/>
                  <a:gd name="connsiteX57" fmla="*/ 5970 w 11043"/>
                  <a:gd name="connsiteY57" fmla="*/ 1265 h 10992"/>
                  <a:gd name="connsiteX58" fmla="*/ 5617 w 11043"/>
                  <a:gd name="connsiteY58" fmla="*/ 0 h 10992"/>
                  <a:gd name="connsiteX59" fmla="*/ 6361 w 11043"/>
                  <a:gd name="connsiteY59" fmla="*/ 1447 h 10992"/>
                  <a:gd name="connsiteX60" fmla="*/ 6504 w 11043"/>
                  <a:gd name="connsiteY60" fmla="*/ 1507 h 10992"/>
                  <a:gd name="connsiteX61" fmla="*/ 6717 w 11043"/>
                  <a:gd name="connsiteY61" fmla="*/ 1568 h 10992"/>
                  <a:gd name="connsiteX62" fmla="*/ 6895 w 11043"/>
                  <a:gd name="connsiteY62" fmla="*/ 1628 h 10992"/>
                  <a:gd name="connsiteX63" fmla="*/ 7038 w 11043"/>
                  <a:gd name="connsiteY63" fmla="*/ 1719 h 10992"/>
                  <a:gd name="connsiteX64" fmla="*/ 7215 w 11043"/>
                  <a:gd name="connsiteY64" fmla="*/ 1780 h 10992"/>
                  <a:gd name="connsiteX65" fmla="*/ 7607 w 11043"/>
                  <a:gd name="connsiteY65" fmla="*/ 2022 h 10992"/>
                  <a:gd name="connsiteX66" fmla="*/ 8034 w 11043"/>
                  <a:gd name="connsiteY66" fmla="*/ 2416 h 10992"/>
                  <a:gd name="connsiteX67" fmla="*/ 8425 w 11043"/>
                  <a:gd name="connsiteY67" fmla="*/ 2840 h 10992"/>
                  <a:gd name="connsiteX68" fmla="*/ 8852 w 11043"/>
                  <a:gd name="connsiteY68" fmla="*/ 3325 h 10992"/>
                  <a:gd name="connsiteX69" fmla="*/ 9208 w 11043"/>
                  <a:gd name="connsiteY69" fmla="*/ 3780 h 10992"/>
                  <a:gd name="connsiteX70" fmla="*/ 9564 w 11043"/>
                  <a:gd name="connsiteY70" fmla="*/ 4204 h 10992"/>
                  <a:gd name="connsiteX71" fmla="*/ 9778 w 11043"/>
                  <a:gd name="connsiteY71" fmla="*/ 4507 h 10992"/>
                  <a:gd name="connsiteX72" fmla="*/ 9920 w 11043"/>
                  <a:gd name="connsiteY72" fmla="*/ 4689 h 10992"/>
                  <a:gd name="connsiteX73" fmla="*/ 10205 w 11043"/>
                  <a:gd name="connsiteY73" fmla="*/ 5265 h 10992"/>
                  <a:gd name="connsiteX74" fmla="*/ 9610 w 11043"/>
                  <a:gd name="connsiteY74" fmla="*/ 5611 h 10992"/>
                  <a:gd name="connsiteX75" fmla="*/ 10227 w 11043"/>
                  <a:gd name="connsiteY75" fmla="*/ 7025 h 10992"/>
                  <a:gd name="connsiteX76" fmla="*/ 10667 w 11043"/>
                  <a:gd name="connsiteY76" fmla="*/ 7144 h 10992"/>
                  <a:gd name="connsiteX77" fmla="*/ 11043 w 11043"/>
                  <a:gd name="connsiteY77" fmla="*/ 7815 h 10992"/>
                  <a:gd name="connsiteX78" fmla="*/ 10703 w 11043"/>
                  <a:gd name="connsiteY78" fmla="*/ 8053 h 10992"/>
                  <a:gd name="connsiteX79" fmla="*/ 10561 w 11043"/>
                  <a:gd name="connsiteY79" fmla="*/ 8507 h 10992"/>
                  <a:gd name="connsiteX80" fmla="*/ 10240 w 11043"/>
                  <a:gd name="connsiteY80" fmla="*/ 8871 h 10992"/>
                  <a:gd name="connsiteX81" fmla="*/ 10027 w 11043"/>
                  <a:gd name="connsiteY81" fmla="*/ 9053 h 10992"/>
                  <a:gd name="connsiteX82" fmla="*/ 9849 w 11043"/>
                  <a:gd name="connsiteY82" fmla="*/ 9144 h 10992"/>
                  <a:gd name="connsiteX83" fmla="*/ 9635 w 11043"/>
                  <a:gd name="connsiteY83" fmla="*/ 9204 h 10992"/>
                  <a:gd name="connsiteX84" fmla="*/ 9457 w 11043"/>
                  <a:gd name="connsiteY84" fmla="*/ 9144 h 10992"/>
                  <a:gd name="connsiteX85" fmla="*/ 9173 w 11043"/>
                  <a:gd name="connsiteY85" fmla="*/ 9022 h 10992"/>
                  <a:gd name="connsiteX86" fmla="*/ 8959 w 11043"/>
                  <a:gd name="connsiteY86" fmla="*/ 9053 h 10992"/>
                  <a:gd name="connsiteX87" fmla="*/ 8888 w 11043"/>
                  <a:gd name="connsiteY87" fmla="*/ 9174 h 10992"/>
                  <a:gd name="connsiteX88" fmla="*/ 8959 w 11043"/>
                  <a:gd name="connsiteY88" fmla="*/ 9416 h 10992"/>
                  <a:gd name="connsiteX89" fmla="*/ 8959 w 11043"/>
                  <a:gd name="connsiteY89" fmla="*/ 9507 h 10992"/>
                  <a:gd name="connsiteX90" fmla="*/ 8852 w 11043"/>
                  <a:gd name="connsiteY90" fmla="*/ 9537 h 10992"/>
                  <a:gd name="connsiteX91" fmla="*/ 8781 w 11043"/>
                  <a:gd name="connsiteY91" fmla="*/ 9598 h 10992"/>
                  <a:gd name="connsiteX92" fmla="*/ 8710 w 11043"/>
                  <a:gd name="connsiteY92" fmla="*/ 9659 h 10992"/>
                  <a:gd name="connsiteX93" fmla="*/ 8781 w 11043"/>
                  <a:gd name="connsiteY93" fmla="*/ 9780 h 10992"/>
                  <a:gd name="connsiteX94" fmla="*/ 8781 w 11043"/>
                  <a:gd name="connsiteY94" fmla="*/ 9871 h 10992"/>
                  <a:gd name="connsiteX95" fmla="*/ 8781 w 11043"/>
                  <a:gd name="connsiteY95" fmla="*/ 10022 h 10992"/>
                  <a:gd name="connsiteX96" fmla="*/ 8710 w 11043"/>
                  <a:gd name="connsiteY96" fmla="*/ 10113 h 10992"/>
                  <a:gd name="connsiteX97" fmla="*/ 8639 w 11043"/>
                  <a:gd name="connsiteY97" fmla="*/ 10174 h 10992"/>
                  <a:gd name="connsiteX98" fmla="*/ 8603 w 11043"/>
                  <a:gd name="connsiteY98" fmla="*/ 10204 h 10992"/>
                  <a:gd name="connsiteX99" fmla="*/ 8532 w 11043"/>
                  <a:gd name="connsiteY99" fmla="*/ 10265 h 10992"/>
                  <a:gd name="connsiteX100" fmla="*/ 8390 w 11043"/>
                  <a:gd name="connsiteY100" fmla="*/ 10295 h 10992"/>
                  <a:gd name="connsiteX0" fmla="*/ 8390 w 11043"/>
                  <a:gd name="connsiteY0" fmla="*/ 10338 h 11035"/>
                  <a:gd name="connsiteX1" fmla="*/ 8070 w 11043"/>
                  <a:gd name="connsiteY1" fmla="*/ 10490 h 11035"/>
                  <a:gd name="connsiteX2" fmla="*/ 7714 w 11043"/>
                  <a:gd name="connsiteY2" fmla="*/ 10671 h 11035"/>
                  <a:gd name="connsiteX3" fmla="*/ 7322 w 11043"/>
                  <a:gd name="connsiteY3" fmla="*/ 10793 h 11035"/>
                  <a:gd name="connsiteX4" fmla="*/ 7002 w 11043"/>
                  <a:gd name="connsiteY4" fmla="*/ 10944 h 11035"/>
                  <a:gd name="connsiteX5" fmla="*/ 6646 w 11043"/>
                  <a:gd name="connsiteY5" fmla="*/ 11035 h 11035"/>
                  <a:gd name="connsiteX6" fmla="*/ 6255 w 11043"/>
                  <a:gd name="connsiteY6" fmla="*/ 11035 h 11035"/>
                  <a:gd name="connsiteX7" fmla="*/ 5899 w 11043"/>
                  <a:gd name="connsiteY7" fmla="*/ 10974 h 11035"/>
                  <a:gd name="connsiteX8" fmla="*/ 5578 w 11043"/>
                  <a:gd name="connsiteY8" fmla="*/ 10823 h 11035"/>
                  <a:gd name="connsiteX9" fmla="*/ 5258 w 11043"/>
                  <a:gd name="connsiteY9" fmla="*/ 10580 h 11035"/>
                  <a:gd name="connsiteX10" fmla="*/ 5045 w 11043"/>
                  <a:gd name="connsiteY10" fmla="*/ 10277 h 11035"/>
                  <a:gd name="connsiteX11" fmla="*/ 4902 w 11043"/>
                  <a:gd name="connsiteY11" fmla="*/ 10035 h 11035"/>
                  <a:gd name="connsiteX12" fmla="*/ 4831 w 11043"/>
                  <a:gd name="connsiteY12" fmla="*/ 9944 h 11035"/>
                  <a:gd name="connsiteX13" fmla="*/ 4724 w 11043"/>
                  <a:gd name="connsiteY13" fmla="*/ 10065 h 11035"/>
                  <a:gd name="connsiteX14" fmla="*/ 4546 w 11043"/>
                  <a:gd name="connsiteY14" fmla="*/ 10126 h 11035"/>
                  <a:gd name="connsiteX15" fmla="*/ 4333 w 11043"/>
                  <a:gd name="connsiteY15" fmla="*/ 10126 h 11035"/>
                  <a:gd name="connsiteX16" fmla="*/ 4191 w 11043"/>
                  <a:gd name="connsiteY16" fmla="*/ 10065 h 11035"/>
                  <a:gd name="connsiteX17" fmla="*/ 3799 w 11043"/>
                  <a:gd name="connsiteY17" fmla="*/ 9762 h 11035"/>
                  <a:gd name="connsiteX18" fmla="*/ 3550 w 11043"/>
                  <a:gd name="connsiteY18" fmla="*/ 9399 h 11035"/>
                  <a:gd name="connsiteX19" fmla="*/ 3301 w 11043"/>
                  <a:gd name="connsiteY19" fmla="*/ 8974 h 11035"/>
                  <a:gd name="connsiteX20" fmla="*/ 3016 w 11043"/>
                  <a:gd name="connsiteY20" fmla="*/ 8641 h 11035"/>
                  <a:gd name="connsiteX21" fmla="*/ 2981 w 11043"/>
                  <a:gd name="connsiteY21" fmla="*/ 8641 h 11035"/>
                  <a:gd name="connsiteX22" fmla="*/ 2945 w 11043"/>
                  <a:gd name="connsiteY22" fmla="*/ 8611 h 11035"/>
                  <a:gd name="connsiteX23" fmla="*/ 2874 w 11043"/>
                  <a:gd name="connsiteY23" fmla="*/ 8611 h 11035"/>
                  <a:gd name="connsiteX24" fmla="*/ 2767 w 11043"/>
                  <a:gd name="connsiteY24" fmla="*/ 8550 h 11035"/>
                  <a:gd name="connsiteX25" fmla="*/ 2447 w 11043"/>
                  <a:gd name="connsiteY25" fmla="*/ 8338 h 11035"/>
                  <a:gd name="connsiteX26" fmla="*/ 2091 w 11043"/>
                  <a:gd name="connsiteY26" fmla="*/ 8065 h 11035"/>
                  <a:gd name="connsiteX27" fmla="*/ 1771 w 11043"/>
                  <a:gd name="connsiteY27" fmla="*/ 7762 h 11035"/>
                  <a:gd name="connsiteX28" fmla="*/ 1593 w 11043"/>
                  <a:gd name="connsiteY28" fmla="*/ 7399 h 11035"/>
                  <a:gd name="connsiteX29" fmla="*/ 1308 w 11043"/>
                  <a:gd name="connsiteY29" fmla="*/ 6702 h 11035"/>
                  <a:gd name="connsiteX30" fmla="*/ 1697 w 11043"/>
                  <a:gd name="connsiteY30" fmla="*/ 6277 h 11035"/>
                  <a:gd name="connsiteX31" fmla="*/ 172 w 11043"/>
                  <a:gd name="connsiteY31" fmla="*/ 4796 h 11035"/>
                  <a:gd name="connsiteX32" fmla="*/ 1192 w 11043"/>
                  <a:gd name="connsiteY32" fmla="*/ 4901 h 11035"/>
                  <a:gd name="connsiteX33" fmla="*/ 107 w 11043"/>
                  <a:gd name="connsiteY33" fmla="*/ 3928 h 11035"/>
                  <a:gd name="connsiteX34" fmla="*/ 1441 w 11043"/>
                  <a:gd name="connsiteY34" fmla="*/ 4023 h 11035"/>
                  <a:gd name="connsiteX35" fmla="*/ 845 w 11043"/>
                  <a:gd name="connsiteY35" fmla="*/ 3580 h 11035"/>
                  <a:gd name="connsiteX36" fmla="*/ 2 w 11043"/>
                  <a:gd name="connsiteY36" fmla="*/ 2114 h 11035"/>
                  <a:gd name="connsiteX37" fmla="*/ 1237 w 11043"/>
                  <a:gd name="connsiteY37" fmla="*/ 2883 h 11035"/>
                  <a:gd name="connsiteX38" fmla="*/ 1486 w 11043"/>
                  <a:gd name="connsiteY38" fmla="*/ 2550 h 11035"/>
                  <a:gd name="connsiteX39" fmla="*/ 1984 w 11043"/>
                  <a:gd name="connsiteY39" fmla="*/ 1735 h 11035"/>
                  <a:gd name="connsiteX40" fmla="*/ 2091 w 11043"/>
                  <a:gd name="connsiteY40" fmla="*/ 2005 h 11035"/>
                  <a:gd name="connsiteX41" fmla="*/ 1723 w 11043"/>
                  <a:gd name="connsiteY41" fmla="*/ 1076 h 11035"/>
                  <a:gd name="connsiteX42" fmla="*/ 2957 w 11043"/>
                  <a:gd name="connsiteY42" fmla="*/ 2087 h 11035"/>
                  <a:gd name="connsiteX43" fmla="*/ 2625 w 11043"/>
                  <a:gd name="connsiteY43" fmla="*/ 1671 h 11035"/>
                  <a:gd name="connsiteX44" fmla="*/ 2838 w 11043"/>
                  <a:gd name="connsiteY44" fmla="*/ 1580 h 11035"/>
                  <a:gd name="connsiteX45" fmla="*/ 3016 w 11043"/>
                  <a:gd name="connsiteY45" fmla="*/ 1520 h 11035"/>
                  <a:gd name="connsiteX46" fmla="*/ 3889 w 11043"/>
                  <a:gd name="connsiteY46" fmla="*/ 2188 h 11035"/>
                  <a:gd name="connsiteX47" fmla="*/ 3443 w 11043"/>
                  <a:gd name="connsiteY47" fmla="*/ 1399 h 11035"/>
                  <a:gd name="connsiteX48" fmla="*/ 3012 w 11043"/>
                  <a:gd name="connsiteY48" fmla="*/ 0 h 11035"/>
                  <a:gd name="connsiteX49" fmla="*/ 4828 w 11043"/>
                  <a:gd name="connsiteY49" fmla="*/ 1819 h 11035"/>
                  <a:gd name="connsiteX50" fmla="*/ 4297 w 11043"/>
                  <a:gd name="connsiteY50" fmla="*/ 1187 h 11035"/>
                  <a:gd name="connsiteX51" fmla="*/ 4348 w 11043"/>
                  <a:gd name="connsiteY51" fmla="*/ 608 h 11035"/>
                  <a:gd name="connsiteX52" fmla="*/ 4831 w 11043"/>
                  <a:gd name="connsiteY52" fmla="*/ 1065 h 11035"/>
                  <a:gd name="connsiteX53" fmla="*/ 5116 w 11043"/>
                  <a:gd name="connsiteY53" fmla="*/ 1035 h 11035"/>
                  <a:gd name="connsiteX54" fmla="*/ 5365 w 11043"/>
                  <a:gd name="connsiteY54" fmla="*/ 1035 h 11035"/>
                  <a:gd name="connsiteX55" fmla="*/ 5614 w 11043"/>
                  <a:gd name="connsiteY55" fmla="*/ 1096 h 11035"/>
                  <a:gd name="connsiteX56" fmla="*/ 5863 w 11043"/>
                  <a:gd name="connsiteY56" fmla="*/ 1217 h 11035"/>
                  <a:gd name="connsiteX57" fmla="*/ 5970 w 11043"/>
                  <a:gd name="connsiteY57" fmla="*/ 1308 h 11035"/>
                  <a:gd name="connsiteX58" fmla="*/ 5617 w 11043"/>
                  <a:gd name="connsiteY58" fmla="*/ 43 h 11035"/>
                  <a:gd name="connsiteX59" fmla="*/ 6361 w 11043"/>
                  <a:gd name="connsiteY59" fmla="*/ 1490 h 11035"/>
                  <a:gd name="connsiteX60" fmla="*/ 6504 w 11043"/>
                  <a:gd name="connsiteY60" fmla="*/ 1550 h 11035"/>
                  <a:gd name="connsiteX61" fmla="*/ 6717 w 11043"/>
                  <a:gd name="connsiteY61" fmla="*/ 1611 h 11035"/>
                  <a:gd name="connsiteX62" fmla="*/ 6895 w 11043"/>
                  <a:gd name="connsiteY62" fmla="*/ 1671 h 11035"/>
                  <a:gd name="connsiteX63" fmla="*/ 7038 w 11043"/>
                  <a:gd name="connsiteY63" fmla="*/ 1762 h 11035"/>
                  <a:gd name="connsiteX64" fmla="*/ 7215 w 11043"/>
                  <a:gd name="connsiteY64" fmla="*/ 1823 h 11035"/>
                  <a:gd name="connsiteX65" fmla="*/ 7607 w 11043"/>
                  <a:gd name="connsiteY65" fmla="*/ 2065 h 11035"/>
                  <a:gd name="connsiteX66" fmla="*/ 8034 w 11043"/>
                  <a:gd name="connsiteY66" fmla="*/ 2459 h 11035"/>
                  <a:gd name="connsiteX67" fmla="*/ 8425 w 11043"/>
                  <a:gd name="connsiteY67" fmla="*/ 2883 h 11035"/>
                  <a:gd name="connsiteX68" fmla="*/ 8852 w 11043"/>
                  <a:gd name="connsiteY68" fmla="*/ 3368 h 11035"/>
                  <a:gd name="connsiteX69" fmla="*/ 9208 w 11043"/>
                  <a:gd name="connsiteY69" fmla="*/ 3823 h 11035"/>
                  <a:gd name="connsiteX70" fmla="*/ 9564 w 11043"/>
                  <a:gd name="connsiteY70" fmla="*/ 4247 h 11035"/>
                  <a:gd name="connsiteX71" fmla="*/ 9778 w 11043"/>
                  <a:gd name="connsiteY71" fmla="*/ 4550 h 11035"/>
                  <a:gd name="connsiteX72" fmla="*/ 9920 w 11043"/>
                  <a:gd name="connsiteY72" fmla="*/ 4732 h 11035"/>
                  <a:gd name="connsiteX73" fmla="*/ 10205 w 11043"/>
                  <a:gd name="connsiteY73" fmla="*/ 5308 h 11035"/>
                  <a:gd name="connsiteX74" fmla="*/ 9610 w 11043"/>
                  <a:gd name="connsiteY74" fmla="*/ 5654 h 11035"/>
                  <a:gd name="connsiteX75" fmla="*/ 10227 w 11043"/>
                  <a:gd name="connsiteY75" fmla="*/ 7068 h 11035"/>
                  <a:gd name="connsiteX76" fmla="*/ 10667 w 11043"/>
                  <a:gd name="connsiteY76" fmla="*/ 7187 h 11035"/>
                  <a:gd name="connsiteX77" fmla="*/ 11043 w 11043"/>
                  <a:gd name="connsiteY77" fmla="*/ 7858 h 11035"/>
                  <a:gd name="connsiteX78" fmla="*/ 10703 w 11043"/>
                  <a:gd name="connsiteY78" fmla="*/ 8096 h 11035"/>
                  <a:gd name="connsiteX79" fmla="*/ 10561 w 11043"/>
                  <a:gd name="connsiteY79" fmla="*/ 8550 h 11035"/>
                  <a:gd name="connsiteX80" fmla="*/ 10240 w 11043"/>
                  <a:gd name="connsiteY80" fmla="*/ 8914 h 11035"/>
                  <a:gd name="connsiteX81" fmla="*/ 10027 w 11043"/>
                  <a:gd name="connsiteY81" fmla="*/ 9096 h 11035"/>
                  <a:gd name="connsiteX82" fmla="*/ 9849 w 11043"/>
                  <a:gd name="connsiteY82" fmla="*/ 9187 h 11035"/>
                  <a:gd name="connsiteX83" fmla="*/ 9635 w 11043"/>
                  <a:gd name="connsiteY83" fmla="*/ 9247 h 11035"/>
                  <a:gd name="connsiteX84" fmla="*/ 9457 w 11043"/>
                  <a:gd name="connsiteY84" fmla="*/ 9187 h 11035"/>
                  <a:gd name="connsiteX85" fmla="*/ 9173 w 11043"/>
                  <a:gd name="connsiteY85" fmla="*/ 9065 h 11035"/>
                  <a:gd name="connsiteX86" fmla="*/ 8959 w 11043"/>
                  <a:gd name="connsiteY86" fmla="*/ 9096 h 11035"/>
                  <a:gd name="connsiteX87" fmla="*/ 8888 w 11043"/>
                  <a:gd name="connsiteY87" fmla="*/ 9217 h 11035"/>
                  <a:gd name="connsiteX88" fmla="*/ 8959 w 11043"/>
                  <a:gd name="connsiteY88" fmla="*/ 9459 h 11035"/>
                  <a:gd name="connsiteX89" fmla="*/ 8959 w 11043"/>
                  <a:gd name="connsiteY89" fmla="*/ 9550 h 11035"/>
                  <a:gd name="connsiteX90" fmla="*/ 8852 w 11043"/>
                  <a:gd name="connsiteY90" fmla="*/ 9580 h 11035"/>
                  <a:gd name="connsiteX91" fmla="*/ 8781 w 11043"/>
                  <a:gd name="connsiteY91" fmla="*/ 9641 h 11035"/>
                  <a:gd name="connsiteX92" fmla="*/ 8710 w 11043"/>
                  <a:gd name="connsiteY92" fmla="*/ 9702 h 11035"/>
                  <a:gd name="connsiteX93" fmla="*/ 8781 w 11043"/>
                  <a:gd name="connsiteY93" fmla="*/ 9823 h 11035"/>
                  <a:gd name="connsiteX94" fmla="*/ 8781 w 11043"/>
                  <a:gd name="connsiteY94" fmla="*/ 9914 h 11035"/>
                  <a:gd name="connsiteX95" fmla="*/ 8781 w 11043"/>
                  <a:gd name="connsiteY95" fmla="*/ 10065 h 11035"/>
                  <a:gd name="connsiteX96" fmla="*/ 8710 w 11043"/>
                  <a:gd name="connsiteY96" fmla="*/ 10156 h 11035"/>
                  <a:gd name="connsiteX97" fmla="*/ 8639 w 11043"/>
                  <a:gd name="connsiteY97" fmla="*/ 10217 h 11035"/>
                  <a:gd name="connsiteX98" fmla="*/ 8603 w 11043"/>
                  <a:gd name="connsiteY98" fmla="*/ 10247 h 11035"/>
                  <a:gd name="connsiteX99" fmla="*/ 8532 w 11043"/>
                  <a:gd name="connsiteY99" fmla="*/ 10308 h 11035"/>
                  <a:gd name="connsiteX100" fmla="*/ 8390 w 11043"/>
                  <a:gd name="connsiteY100" fmla="*/ 10338 h 11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11043" h="11035">
                    <a:moveTo>
                      <a:pt x="8390" y="10338"/>
                    </a:moveTo>
                    <a:lnTo>
                      <a:pt x="8070" y="10490"/>
                    </a:lnTo>
                    <a:lnTo>
                      <a:pt x="7714" y="10671"/>
                    </a:lnTo>
                    <a:lnTo>
                      <a:pt x="7322" y="10793"/>
                    </a:lnTo>
                    <a:lnTo>
                      <a:pt x="7002" y="10944"/>
                    </a:lnTo>
                    <a:lnTo>
                      <a:pt x="6646" y="11035"/>
                    </a:lnTo>
                    <a:lnTo>
                      <a:pt x="6255" y="11035"/>
                    </a:lnTo>
                    <a:lnTo>
                      <a:pt x="5899" y="10974"/>
                    </a:lnTo>
                    <a:lnTo>
                      <a:pt x="5578" y="10823"/>
                    </a:lnTo>
                    <a:lnTo>
                      <a:pt x="5258" y="10580"/>
                    </a:lnTo>
                    <a:lnTo>
                      <a:pt x="5045" y="10277"/>
                    </a:lnTo>
                    <a:lnTo>
                      <a:pt x="4902" y="10035"/>
                    </a:lnTo>
                    <a:cubicBezTo>
                      <a:pt x="4878" y="10005"/>
                      <a:pt x="4855" y="9974"/>
                      <a:pt x="4831" y="9944"/>
                    </a:cubicBezTo>
                    <a:cubicBezTo>
                      <a:pt x="4795" y="9984"/>
                      <a:pt x="4760" y="10025"/>
                      <a:pt x="4724" y="10065"/>
                    </a:cubicBezTo>
                    <a:lnTo>
                      <a:pt x="4546" y="10126"/>
                    </a:lnTo>
                    <a:lnTo>
                      <a:pt x="4333" y="10126"/>
                    </a:lnTo>
                    <a:lnTo>
                      <a:pt x="4191" y="10065"/>
                    </a:lnTo>
                    <a:lnTo>
                      <a:pt x="3799" y="9762"/>
                    </a:lnTo>
                    <a:lnTo>
                      <a:pt x="3550" y="9399"/>
                    </a:lnTo>
                    <a:lnTo>
                      <a:pt x="3301" y="8974"/>
                    </a:lnTo>
                    <a:lnTo>
                      <a:pt x="3016" y="8641"/>
                    </a:lnTo>
                    <a:lnTo>
                      <a:pt x="2981" y="8641"/>
                    </a:lnTo>
                    <a:lnTo>
                      <a:pt x="2945" y="8611"/>
                    </a:lnTo>
                    <a:lnTo>
                      <a:pt x="2874" y="8611"/>
                    </a:lnTo>
                    <a:cubicBezTo>
                      <a:pt x="2838" y="8591"/>
                      <a:pt x="2803" y="8570"/>
                      <a:pt x="2767" y="8550"/>
                    </a:cubicBezTo>
                    <a:lnTo>
                      <a:pt x="2447" y="8338"/>
                    </a:lnTo>
                    <a:lnTo>
                      <a:pt x="2091" y="8065"/>
                    </a:lnTo>
                    <a:lnTo>
                      <a:pt x="1771" y="7762"/>
                    </a:lnTo>
                    <a:cubicBezTo>
                      <a:pt x="1712" y="7641"/>
                      <a:pt x="1652" y="7520"/>
                      <a:pt x="1593" y="7399"/>
                    </a:cubicBezTo>
                    <a:lnTo>
                      <a:pt x="1308" y="6702"/>
                    </a:lnTo>
                    <a:lnTo>
                      <a:pt x="1697" y="6277"/>
                    </a:lnTo>
                    <a:lnTo>
                      <a:pt x="172" y="4796"/>
                    </a:lnTo>
                    <a:cubicBezTo>
                      <a:pt x="136" y="4554"/>
                      <a:pt x="1228" y="5143"/>
                      <a:pt x="1192" y="4901"/>
                    </a:cubicBezTo>
                    <a:lnTo>
                      <a:pt x="107" y="3928"/>
                    </a:lnTo>
                    <a:cubicBezTo>
                      <a:pt x="119" y="3797"/>
                      <a:pt x="1429" y="4154"/>
                      <a:pt x="1441" y="4023"/>
                    </a:cubicBezTo>
                    <a:cubicBezTo>
                      <a:pt x="1476" y="3912"/>
                      <a:pt x="810" y="3691"/>
                      <a:pt x="845" y="3580"/>
                    </a:cubicBezTo>
                    <a:cubicBezTo>
                      <a:pt x="904" y="3459"/>
                      <a:pt x="-57" y="2235"/>
                      <a:pt x="2" y="2114"/>
                    </a:cubicBezTo>
                    <a:lnTo>
                      <a:pt x="1237" y="2883"/>
                    </a:lnTo>
                    <a:lnTo>
                      <a:pt x="1486" y="2550"/>
                    </a:lnTo>
                    <a:lnTo>
                      <a:pt x="1984" y="1735"/>
                    </a:lnTo>
                    <a:cubicBezTo>
                      <a:pt x="2020" y="1825"/>
                      <a:pt x="2055" y="1915"/>
                      <a:pt x="2091" y="2005"/>
                    </a:cubicBezTo>
                    <a:cubicBezTo>
                      <a:pt x="2138" y="1954"/>
                      <a:pt x="1676" y="1127"/>
                      <a:pt x="1723" y="1076"/>
                    </a:cubicBezTo>
                    <a:lnTo>
                      <a:pt x="2957" y="2087"/>
                    </a:lnTo>
                    <a:lnTo>
                      <a:pt x="2625" y="1671"/>
                    </a:lnTo>
                    <a:lnTo>
                      <a:pt x="2838" y="1580"/>
                    </a:lnTo>
                    <a:lnTo>
                      <a:pt x="3016" y="1520"/>
                    </a:lnTo>
                    <a:lnTo>
                      <a:pt x="3889" y="2188"/>
                    </a:lnTo>
                    <a:lnTo>
                      <a:pt x="3443" y="1399"/>
                    </a:lnTo>
                    <a:lnTo>
                      <a:pt x="3012" y="0"/>
                    </a:lnTo>
                    <a:lnTo>
                      <a:pt x="4828" y="1819"/>
                    </a:lnTo>
                    <a:lnTo>
                      <a:pt x="4297" y="1187"/>
                    </a:lnTo>
                    <a:lnTo>
                      <a:pt x="4348" y="608"/>
                    </a:lnTo>
                    <a:lnTo>
                      <a:pt x="4831" y="1065"/>
                    </a:lnTo>
                    <a:lnTo>
                      <a:pt x="5116" y="1035"/>
                    </a:lnTo>
                    <a:lnTo>
                      <a:pt x="5365" y="1035"/>
                    </a:lnTo>
                    <a:lnTo>
                      <a:pt x="5614" y="1096"/>
                    </a:lnTo>
                    <a:lnTo>
                      <a:pt x="5863" y="1217"/>
                    </a:lnTo>
                    <a:cubicBezTo>
                      <a:pt x="5899" y="1247"/>
                      <a:pt x="5934" y="1278"/>
                      <a:pt x="5970" y="1308"/>
                    </a:cubicBezTo>
                    <a:lnTo>
                      <a:pt x="5617" y="43"/>
                    </a:lnTo>
                    <a:lnTo>
                      <a:pt x="6361" y="1490"/>
                    </a:lnTo>
                    <a:lnTo>
                      <a:pt x="6504" y="1550"/>
                    </a:lnTo>
                    <a:lnTo>
                      <a:pt x="6717" y="1611"/>
                    </a:lnTo>
                    <a:lnTo>
                      <a:pt x="6895" y="1671"/>
                    </a:lnTo>
                    <a:cubicBezTo>
                      <a:pt x="6943" y="1701"/>
                      <a:pt x="6990" y="1732"/>
                      <a:pt x="7038" y="1762"/>
                    </a:cubicBezTo>
                    <a:lnTo>
                      <a:pt x="7215" y="1823"/>
                    </a:lnTo>
                    <a:lnTo>
                      <a:pt x="7607" y="2065"/>
                    </a:lnTo>
                    <a:lnTo>
                      <a:pt x="8034" y="2459"/>
                    </a:lnTo>
                    <a:lnTo>
                      <a:pt x="8425" y="2883"/>
                    </a:lnTo>
                    <a:lnTo>
                      <a:pt x="8852" y="3368"/>
                    </a:lnTo>
                    <a:lnTo>
                      <a:pt x="9208" y="3823"/>
                    </a:lnTo>
                    <a:lnTo>
                      <a:pt x="9564" y="4247"/>
                    </a:lnTo>
                    <a:lnTo>
                      <a:pt x="9778" y="4550"/>
                    </a:lnTo>
                    <a:cubicBezTo>
                      <a:pt x="9825" y="4611"/>
                      <a:pt x="9873" y="4671"/>
                      <a:pt x="9920" y="4732"/>
                    </a:cubicBezTo>
                    <a:lnTo>
                      <a:pt x="10205" y="5308"/>
                    </a:lnTo>
                    <a:lnTo>
                      <a:pt x="9610" y="5654"/>
                    </a:lnTo>
                    <a:lnTo>
                      <a:pt x="10227" y="7068"/>
                    </a:lnTo>
                    <a:cubicBezTo>
                      <a:pt x="10274" y="7270"/>
                      <a:pt x="10620" y="6985"/>
                      <a:pt x="10667" y="7187"/>
                    </a:cubicBezTo>
                    <a:cubicBezTo>
                      <a:pt x="10679" y="7338"/>
                      <a:pt x="11031" y="7707"/>
                      <a:pt x="11043" y="7858"/>
                    </a:cubicBezTo>
                    <a:lnTo>
                      <a:pt x="10703" y="8096"/>
                    </a:lnTo>
                    <a:cubicBezTo>
                      <a:pt x="10656" y="8247"/>
                      <a:pt x="10608" y="8399"/>
                      <a:pt x="10561" y="8550"/>
                    </a:cubicBezTo>
                    <a:lnTo>
                      <a:pt x="10240" y="8914"/>
                    </a:lnTo>
                    <a:lnTo>
                      <a:pt x="10027" y="9096"/>
                    </a:lnTo>
                    <a:lnTo>
                      <a:pt x="9849" y="9187"/>
                    </a:lnTo>
                    <a:lnTo>
                      <a:pt x="9635" y="9247"/>
                    </a:lnTo>
                    <a:lnTo>
                      <a:pt x="9457" y="9187"/>
                    </a:lnTo>
                    <a:lnTo>
                      <a:pt x="9173" y="9065"/>
                    </a:lnTo>
                    <a:lnTo>
                      <a:pt x="8959" y="9096"/>
                    </a:lnTo>
                    <a:cubicBezTo>
                      <a:pt x="8935" y="9136"/>
                      <a:pt x="8912" y="9177"/>
                      <a:pt x="8888" y="9217"/>
                    </a:cubicBezTo>
                    <a:cubicBezTo>
                      <a:pt x="8912" y="9298"/>
                      <a:pt x="8935" y="9378"/>
                      <a:pt x="8959" y="9459"/>
                    </a:cubicBezTo>
                    <a:lnTo>
                      <a:pt x="8959" y="9550"/>
                    </a:lnTo>
                    <a:lnTo>
                      <a:pt x="8852" y="9580"/>
                    </a:lnTo>
                    <a:cubicBezTo>
                      <a:pt x="8828" y="9600"/>
                      <a:pt x="8805" y="9621"/>
                      <a:pt x="8781" y="9641"/>
                    </a:cubicBezTo>
                    <a:cubicBezTo>
                      <a:pt x="8757" y="9661"/>
                      <a:pt x="8734" y="9682"/>
                      <a:pt x="8710" y="9702"/>
                    </a:cubicBezTo>
                    <a:cubicBezTo>
                      <a:pt x="8734" y="9742"/>
                      <a:pt x="8757" y="9783"/>
                      <a:pt x="8781" y="9823"/>
                    </a:cubicBezTo>
                    <a:lnTo>
                      <a:pt x="8781" y="9914"/>
                    </a:lnTo>
                    <a:lnTo>
                      <a:pt x="8781" y="10065"/>
                    </a:lnTo>
                    <a:cubicBezTo>
                      <a:pt x="8757" y="10095"/>
                      <a:pt x="8734" y="10126"/>
                      <a:pt x="8710" y="10156"/>
                    </a:cubicBezTo>
                    <a:cubicBezTo>
                      <a:pt x="8686" y="10176"/>
                      <a:pt x="8663" y="10197"/>
                      <a:pt x="8639" y="10217"/>
                    </a:cubicBezTo>
                    <a:lnTo>
                      <a:pt x="8603" y="10247"/>
                    </a:lnTo>
                    <a:cubicBezTo>
                      <a:pt x="8579" y="10267"/>
                      <a:pt x="8556" y="10288"/>
                      <a:pt x="8532" y="10308"/>
                    </a:cubicBezTo>
                    <a:lnTo>
                      <a:pt x="8390" y="10338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" name="Freeform 113"/>
              <p:cNvSpPr>
                <a:spLocks/>
              </p:cNvSpPr>
              <p:nvPr/>
            </p:nvSpPr>
            <p:spPr bwMode="auto">
              <a:xfrm rot="19386260">
                <a:off x="7968098" y="2756024"/>
                <a:ext cx="46038" cy="31750"/>
              </a:xfrm>
              <a:custGeom>
                <a:avLst/>
                <a:gdLst>
                  <a:gd name="T0" fmla="*/ 54 w 57"/>
                  <a:gd name="T1" fmla="*/ 21 h 39"/>
                  <a:gd name="T2" fmla="*/ 52 w 57"/>
                  <a:gd name="T3" fmla="*/ 14 h 39"/>
                  <a:gd name="T4" fmla="*/ 47 w 57"/>
                  <a:gd name="T5" fmla="*/ 8 h 39"/>
                  <a:gd name="T6" fmla="*/ 40 w 57"/>
                  <a:gd name="T7" fmla="*/ 5 h 39"/>
                  <a:gd name="T8" fmla="*/ 33 w 57"/>
                  <a:gd name="T9" fmla="*/ 2 h 39"/>
                  <a:gd name="T10" fmla="*/ 24 w 57"/>
                  <a:gd name="T11" fmla="*/ 0 h 39"/>
                  <a:gd name="T12" fmla="*/ 15 w 57"/>
                  <a:gd name="T13" fmla="*/ 2 h 39"/>
                  <a:gd name="T14" fmla="*/ 7 w 57"/>
                  <a:gd name="T15" fmla="*/ 7 h 39"/>
                  <a:gd name="T16" fmla="*/ 1 w 57"/>
                  <a:gd name="T17" fmla="*/ 14 h 39"/>
                  <a:gd name="T18" fmla="*/ 0 w 57"/>
                  <a:gd name="T19" fmla="*/ 18 h 39"/>
                  <a:gd name="T20" fmla="*/ 2 w 57"/>
                  <a:gd name="T21" fmla="*/ 24 h 39"/>
                  <a:gd name="T22" fmla="*/ 6 w 57"/>
                  <a:gd name="T23" fmla="*/ 29 h 39"/>
                  <a:gd name="T24" fmla="*/ 11 w 57"/>
                  <a:gd name="T25" fmla="*/ 30 h 39"/>
                  <a:gd name="T26" fmla="*/ 15 w 57"/>
                  <a:gd name="T27" fmla="*/ 29 h 39"/>
                  <a:gd name="T28" fmla="*/ 18 w 57"/>
                  <a:gd name="T29" fmla="*/ 28 h 39"/>
                  <a:gd name="T30" fmla="*/ 22 w 57"/>
                  <a:gd name="T31" fmla="*/ 26 h 39"/>
                  <a:gd name="T32" fmla="*/ 25 w 57"/>
                  <a:gd name="T33" fmla="*/ 26 h 39"/>
                  <a:gd name="T34" fmla="*/ 30 w 57"/>
                  <a:gd name="T35" fmla="*/ 29 h 39"/>
                  <a:gd name="T36" fmla="*/ 32 w 57"/>
                  <a:gd name="T37" fmla="*/ 33 h 39"/>
                  <a:gd name="T38" fmla="*/ 34 w 57"/>
                  <a:gd name="T39" fmla="*/ 37 h 39"/>
                  <a:gd name="T40" fmla="*/ 38 w 57"/>
                  <a:gd name="T41" fmla="*/ 39 h 39"/>
                  <a:gd name="T42" fmla="*/ 44 w 57"/>
                  <a:gd name="T43" fmla="*/ 39 h 39"/>
                  <a:gd name="T44" fmla="*/ 49 w 57"/>
                  <a:gd name="T45" fmla="*/ 37 h 39"/>
                  <a:gd name="T46" fmla="*/ 54 w 57"/>
                  <a:gd name="T47" fmla="*/ 33 h 39"/>
                  <a:gd name="T48" fmla="*/ 57 w 57"/>
                  <a:gd name="T49" fmla="*/ 29 h 39"/>
                  <a:gd name="T50" fmla="*/ 57 w 57"/>
                  <a:gd name="T51" fmla="*/ 28 h 39"/>
                  <a:gd name="T52" fmla="*/ 56 w 57"/>
                  <a:gd name="T53" fmla="*/ 25 h 39"/>
                  <a:gd name="T54" fmla="*/ 54 w 57"/>
                  <a:gd name="T55" fmla="*/ 23 h 39"/>
                  <a:gd name="T56" fmla="*/ 54 w 57"/>
                  <a:gd name="T57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39">
                    <a:moveTo>
                      <a:pt x="54" y="21"/>
                    </a:moveTo>
                    <a:lnTo>
                      <a:pt x="52" y="14"/>
                    </a:lnTo>
                    <a:lnTo>
                      <a:pt x="47" y="8"/>
                    </a:lnTo>
                    <a:lnTo>
                      <a:pt x="40" y="5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1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4" y="37"/>
                    </a:lnTo>
                    <a:lnTo>
                      <a:pt x="38" y="39"/>
                    </a:lnTo>
                    <a:lnTo>
                      <a:pt x="44" y="39"/>
                    </a:lnTo>
                    <a:lnTo>
                      <a:pt x="49" y="37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4" y="23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" name="Freeform 114"/>
              <p:cNvSpPr>
                <a:spLocks/>
              </p:cNvSpPr>
              <p:nvPr/>
            </p:nvSpPr>
            <p:spPr bwMode="auto">
              <a:xfrm rot="19386260">
                <a:off x="7972861" y="2760787"/>
                <a:ext cx="36513" cy="22225"/>
              </a:xfrm>
              <a:custGeom>
                <a:avLst/>
                <a:gdLst>
                  <a:gd name="T0" fmla="*/ 3 w 47"/>
                  <a:gd name="T1" fmla="*/ 17 h 26"/>
                  <a:gd name="T2" fmla="*/ 5 w 47"/>
                  <a:gd name="T3" fmla="*/ 13 h 26"/>
                  <a:gd name="T4" fmla="*/ 5 w 47"/>
                  <a:gd name="T5" fmla="*/ 7 h 26"/>
                  <a:gd name="T6" fmla="*/ 8 w 47"/>
                  <a:gd name="T7" fmla="*/ 7 h 26"/>
                  <a:gd name="T8" fmla="*/ 8 w 47"/>
                  <a:gd name="T9" fmla="*/ 5 h 26"/>
                  <a:gd name="T10" fmla="*/ 9 w 47"/>
                  <a:gd name="T11" fmla="*/ 9 h 26"/>
                  <a:gd name="T12" fmla="*/ 11 w 47"/>
                  <a:gd name="T13" fmla="*/ 15 h 26"/>
                  <a:gd name="T14" fmla="*/ 16 w 47"/>
                  <a:gd name="T15" fmla="*/ 15 h 26"/>
                  <a:gd name="T16" fmla="*/ 21 w 47"/>
                  <a:gd name="T17" fmla="*/ 4 h 26"/>
                  <a:gd name="T18" fmla="*/ 23 w 47"/>
                  <a:gd name="T19" fmla="*/ 4 h 26"/>
                  <a:gd name="T20" fmla="*/ 20 w 47"/>
                  <a:gd name="T21" fmla="*/ 15 h 26"/>
                  <a:gd name="T22" fmla="*/ 31 w 47"/>
                  <a:gd name="T23" fmla="*/ 18 h 26"/>
                  <a:gd name="T24" fmla="*/ 39 w 47"/>
                  <a:gd name="T25" fmla="*/ 12 h 26"/>
                  <a:gd name="T26" fmla="*/ 35 w 47"/>
                  <a:gd name="T27" fmla="*/ 16 h 26"/>
                  <a:gd name="T28" fmla="*/ 32 w 47"/>
                  <a:gd name="T29" fmla="*/ 23 h 26"/>
                  <a:gd name="T30" fmla="*/ 32 w 47"/>
                  <a:gd name="T31" fmla="*/ 24 h 26"/>
                  <a:gd name="T32" fmla="*/ 33 w 47"/>
                  <a:gd name="T33" fmla="*/ 25 h 26"/>
                  <a:gd name="T34" fmla="*/ 34 w 47"/>
                  <a:gd name="T35" fmla="*/ 25 h 26"/>
                  <a:gd name="T36" fmla="*/ 42 w 47"/>
                  <a:gd name="T37" fmla="*/ 24 h 26"/>
                  <a:gd name="T38" fmla="*/ 47 w 47"/>
                  <a:gd name="T39" fmla="*/ 18 h 26"/>
                  <a:gd name="T40" fmla="*/ 47 w 47"/>
                  <a:gd name="T41" fmla="*/ 17 h 26"/>
                  <a:gd name="T42" fmla="*/ 46 w 47"/>
                  <a:gd name="T43" fmla="*/ 17 h 26"/>
                  <a:gd name="T44" fmla="*/ 43 w 47"/>
                  <a:gd name="T45" fmla="*/ 18 h 26"/>
                  <a:gd name="T46" fmla="*/ 38 w 47"/>
                  <a:gd name="T47" fmla="*/ 22 h 26"/>
                  <a:gd name="T48" fmla="*/ 40 w 47"/>
                  <a:gd name="T49" fmla="*/ 19 h 26"/>
                  <a:gd name="T50" fmla="*/ 43 w 47"/>
                  <a:gd name="T51" fmla="*/ 13 h 26"/>
                  <a:gd name="T52" fmla="*/ 41 w 47"/>
                  <a:gd name="T53" fmla="*/ 8 h 26"/>
                  <a:gd name="T54" fmla="*/ 41 w 47"/>
                  <a:gd name="T55" fmla="*/ 8 h 26"/>
                  <a:gd name="T56" fmla="*/ 38 w 47"/>
                  <a:gd name="T57" fmla="*/ 8 h 26"/>
                  <a:gd name="T58" fmla="*/ 35 w 47"/>
                  <a:gd name="T59" fmla="*/ 8 h 26"/>
                  <a:gd name="T60" fmla="*/ 27 w 47"/>
                  <a:gd name="T61" fmla="*/ 13 h 26"/>
                  <a:gd name="T62" fmla="*/ 24 w 47"/>
                  <a:gd name="T63" fmla="*/ 10 h 26"/>
                  <a:gd name="T64" fmla="*/ 25 w 47"/>
                  <a:gd name="T65" fmla="*/ 3 h 26"/>
                  <a:gd name="T66" fmla="*/ 25 w 47"/>
                  <a:gd name="T67" fmla="*/ 3 h 26"/>
                  <a:gd name="T68" fmla="*/ 24 w 47"/>
                  <a:gd name="T69" fmla="*/ 1 h 26"/>
                  <a:gd name="T70" fmla="*/ 24 w 47"/>
                  <a:gd name="T71" fmla="*/ 1 h 26"/>
                  <a:gd name="T72" fmla="*/ 24 w 47"/>
                  <a:gd name="T73" fmla="*/ 0 h 26"/>
                  <a:gd name="T74" fmla="*/ 21 w 47"/>
                  <a:gd name="T75" fmla="*/ 0 h 26"/>
                  <a:gd name="T76" fmla="*/ 21 w 47"/>
                  <a:gd name="T77" fmla="*/ 0 h 26"/>
                  <a:gd name="T78" fmla="*/ 20 w 47"/>
                  <a:gd name="T79" fmla="*/ 0 h 26"/>
                  <a:gd name="T80" fmla="*/ 19 w 47"/>
                  <a:gd name="T81" fmla="*/ 1 h 26"/>
                  <a:gd name="T82" fmla="*/ 17 w 47"/>
                  <a:gd name="T83" fmla="*/ 2 h 26"/>
                  <a:gd name="T84" fmla="*/ 16 w 47"/>
                  <a:gd name="T85" fmla="*/ 8 h 26"/>
                  <a:gd name="T86" fmla="*/ 12 w 47"/>
                  <a:gd name="T87" fmla="*/ 8 h 26"/>
                  <a:gd name="T88" fmla="*/ 10 w 47"/>
                  <a:gd name="T89" fmla="*/ 3 h 26"/>
                  <a:gd name="T90" fmla="*/ 8 w 47"/>
                  <a:gd name="T91" fmla="*/ 1 h 26"/>
                  <a:gd name="T92" fmla="*/ 5 w 47"/>
                  <a:gd name="T93" fmla="*/ 2 h 26"/>
                  <a:gd name="T94" fmla="*/ 0 w 47"/>
                  <a:gd name="T95" fmla="*/ 11 h 26"/>
                  <a:gd name="T96" fmla="*/ 0 w 47"/>
                  <a:gd name="T9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26">
                    <a:moveTo>
                      <a:pt x="1" y="17"/>
                    </a:move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5" y="15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9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" name="Freeform 115"/>
              <p:cNvSpPr>
                <a:spLocks/>
              </p:cNvSpPr>
              <p:nvPr/>
            </p:nvSpPr>
            <p:spPr bwMode="auto">
              <a:xfrm rot="19386260">
                <a:off x="7946395" y="2832219"/>
                <a:ext cx="82408" cy="71597"/>
              </a:xfrm>
              <a:custGeom>
                <a:avLst/>
                <a:gdLst>
                  <a:gd name="T0" fmla="*/ 64 w 80"/>
                  <a:gd name="T1" fmla="*/ 65 h 82"/>
                  <a:gd name="T2" fmla="*/ 58 w 80"/>
                  <a:gd name="T3" fmla="*/ 71 h 82"/>
                  <a:gd name="T4" fmla="*/ 51 w 80"/>
                  <a:gd name="T5" fmla="*/ 75 h 82"/>
                  <a:gd name="T6" fmla="*/ 44 w 80"/>
                  <a:gd name="T7" fmla="*/ 79 h 82"/>
                  <a:gd name="T8" fmla="*/ 36 w 80"/>
                  <a:gd name="T9" fmla="*/ 81 h 82"/>
                  <a:gd name="T10" fmla="*/ 30 w 80"/>
                  <a:gd name="T11" fmla="*/ 82 h 82"/>
                  <a:gd name="T12" fmla="*/ 23 w 80"/>
                  <a:gd name="T13" fmla="*/ 81 h 82"/>
                  <a:gd name="T14" fmla="*/ 17 w 80"/>
                  <a:gd name="T15" fmla="*/ 80 h 82"/>
                  <a:gd name="T16" fmla="*/ 12 w 80"/>
                  <a:gd name="T17" fmla="*/ 75 h 82"/>
                  <a:gd name="T18" fmla="*/ 9 w 80"/>
                  <a:gd name="T19" fmla="*/ 70 h 82"/>
                  <a:gd name="T20" fmla="*/ 7 w 80"/>
                  <a:gd name="T21" fmla="*/ 65 h 82"/>
                  <a:gd name="T22" fmla="*/ 7 w 80"/>
                  <a:gd name="T23" fmla="*/ 59 h 82"/>
                  <a:gd name="T24" fmla="*/ 6 w 80"/>
                  <a:gd name="T25" fmla="*/ 53 h 82"/>
                  <a:gd name="T26" fmla="*/ 6 w 80"/>
                  <a:gd name="T27" fmla="*/ 52 h 82"/>
                  <a:gd name="T28" fmla="*/ 5 w 80"/>
                  <a:gd name="T29" fmla="*/ 50 h 82"/>
                  <a:gd name="T30" fmla="*/ 4 w 80"/>
                  <a:gd name="T31" fmla="*/ 49 h 82"/>
                  <a:gd name="T32" fmla="*/ 3 w 80"/>
                  <a:gd name="T33" fmla="*/ 48 h 82"/>
                  <a:gd name="T34" fmla="*/ 1 w 80"/>
                  <a:gd name="T35" fmla="*/ 41 h 82"/>
                  <a:gd name="T36" fmla="*/ 0 w 80"/>
                  <a:gd name="T37" fmla="*/ 34 h 82"/>
                  <a:gd name="T38" fmla="*/ 1 w 80"/>
                  <a:gd name="T39" fmla="*/ 28 h 82"/>
                  <a:gd name="T40" fmla="*/ 4 w 80"/>
                  <a:gd name="T41" fmla="*/ 21 h 82"/>
                  <a:gd name="T42" fmla="*/ 9 w 80"/>
                  <a:gd name="T43" fmla="*/ 13 h 82"/>
                  <a:gd name="T44" fmla="*/ 16 w 80"/>
                  <a:gd name="T45" fmla="*/ 6 h 82"/>
                  <a:gd name="T46" fmla="*/ 24 w 80"/>
                  <a:gd name="T47" fmla="*/ 2 h 82"/>
                  <a:gd name="T48" fmla="*/ 35 w 80"/>
                  <a:gd name="T49" fmla="*/ 0 h 82"/>
                  <a:gd name="T50" fmla="*/ 42 w 80"/>
                  <a:gd name="T51" fmla="*/ 0 h 82"/>
                  <a:gd name="T52" fmla="*/ 49 w 80"/>
                  <a:gd name="T53" fmla="*/ 2 h 82"/>
                  <a:gd name="T54" fmla="*/ 54 w 80"/>
                  <a:gd name="T55" fmla="*/ 4 h 82"/>
                  <a:gd name="T56" fmla="*/ 61 w 80"/>
                  <a:gd name="T57" fmla="*/ 7 h 82"/>
                  <a:gd name="T58" fmla="*/ 68 w 80"/>
                  <a:gd name="T59" fmla="*/ 12 h 82"/>
                  <a:gd name="T60" fmla="*/ 73 w 80"/>
                  <a:gd name="T61" fmla="*/ 18 h 82"/>
                  <a:gd name="T62" fmla="*/ 76 w 80"/>
                  <a:gd name="T63" fmla="*/ 25 h 82"/>
                  <a:gd name="T64" fmla="*/ 79 w 80"/>
                  <a:gd name="T65" fmla="*/ 33 h 82"/>
                  <a:gd name="T66" fmla="*/ 80 w 80"/>
                  <a:gd name="T67" fmla="*/ 38 h 82"/>
                  <a:gd name="T68" fmla="*/ 79 w 80"/>
                  <a:gd name="T69" fmla="*/ 45 h 82"/>
                  <a:gd name="T70" fmla="*/ 75 w 80"/>
                  <a:gd name="T71" fmla="*/ 51 h 82"/>
                  <a:gd name="T72" fmla="*/ 72 w 80"/>
                  <a:gd name="T73" fmla="*/ 57 h 82"/>
                  <a:gd name="T74" fmla="*/ 70 w 80"/>
                  <a:gd name="T75" fmla="*/ 59 h 82"/>
                  <a:gd name="T76" fmla="*/ 68 w 80"/>
                  <a:gd name="T77" fmla="*/ 60 h 82"/>
                  <a:gd name="T78" fmla="*/ 66 w 80"/>
                  <a:gd name="T79" fmla="*/ 63 h 82"/>
                  <a:gd name="T80" fmla="*/ 64 w 80"/>
                  <a:gd name="T81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82">
                    <a:moveTo>
                      <a:pt x="64" y="65"/>
                    </a:moveTo>
                    <a:lnTo>
                      <a:pt x="58" y="71"/>
                    </a:lnTo>
                    <a:lnTo>
                      <a:pt x="51" y="75"/>
                    </a:lnTo>
                    <a:lnTo>
                      <a:pt x="44" y="79"/>
                    </a:lnTo>
                    <a:lnTo>
                      <a:pt x="36" y="81"/>
                    </a:lnTo>
                    <a:lnTo>
                      <a:pt x="30" y="82"/>
                    </a:lnTo>
                    <a:lnTo>
                      <a:pt x="23" y="81"/>
                    </a:lnTo>
                    <a:lnTo>
                      <a:pt x="17" y="80"/>
                    </a:lnTo>
                    <a:lnTo>
                      <a:pt x="12" y="75"/>
                    </a:lnTo>
                    <a:lnTo>
                      <a:pt x="9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6" y="25"/>
                    </a:lnTo>
                    <a:lnTo>
                      <a:pt x="79" y="33"/>
                    </a:lnTo>
                    <a:lnTo>
                      <a:pt x="80" y="38"/>
                    </a:lnTo>
                    <a:lnTo>
                      <a:pt x="79" y="45"/>
                    </a:lnTo>
                    <a:lnTo>
                      <a:pt x="75" y="51"/>
                    </a:lnTo>
                    <a:lnTo>
                      <a:pt x="72" y="57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6" y="63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" name="Freeform 116"/>
              <p:cNvSpPr>
                <a:spLocks/>
              </p:cNvSpPr>
              <p:nvPr/>
            </p:nvSpPr>
            <p:spPr bwMode="auto">
              <a:xfrm rot="19386260">
                <a:off x="8003023" y="2846512"/>
                <a:ext cx="7938" cy="7938"/>
              </a:xfrm>
              <a:custGeom>
                <a:avLst/>
                <a:gdLst>
                  <a:gd name="T0" fmla="*/ 3 w 9"/>
                  <a:gd name="T1" fmla="*/ 1 h 8"/>
                  <a:gd name="T2" fmla="*/ 2 w 9"/>
                  <a:gd name="T3" fmla="*/ 2 h 8"/>
                  <a:gd name="T4" fmla="*/ 1 w 9"/>
                  <a:gd name="T5" fmla="*/ 3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3 h 8"/>
                  <a:gd name="T24" fmla="*/ 9 w 9"/>
                  <a:gd name="T25" fmla="*/ 2 h 8"/>
                  <a:gd name="T26" fmla="*/ 9 w 9"/>
                  <a:gd name="T27" fmla="*/ 1 h 8"/>
                  <a:gd name="T28" fmla="*/ 7 w 9"/>
                  <a:gd name="T29" fmla="*/ 0 h 8"/>
                  <a:gd name="T30" fmla="*/ 5 w 9"/>
                  <a:gd name="T31" fmla="*/ 0 h 8"/>
                  <a:gd name="T32" fmla="*/ 3 w 9"/>
                  <a:gd name="T3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1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" name="Freeform 117"/>
              <p:cNvSpPr>
                <a:spLocks/>
              </p:cNvSpPr>
              <p:nvPr/>
            </p:nvSpPr>
            <p:spPr bwMode="auto">
              <a:xfrm rot="19386260">
                <a:off x="7999848" y="2832224"/>
                <a:ext cx="7938" cy="6350"/>
              </a:xfrm>
              <a:custGeom>
                <a:avLst/>
                <a:gdLst>
                  <a:gd name="T0" fmla="*/ 4 w 9"/>
                  <a:gd name="T1" fmla="*/ 0 h 8"/>
                  <a:gd name="T2" fmla="*/ 2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5 h 8"/>
                  <a:gd name="T10" fmla="*/ 1 w 9"/>
                  <a:gd name="T11" fmla="*/ 6 h 8"/>
                  <a:gd name="T12" fmla="*/ 2 w 9"/>
                  <a:gd name="T13" fmla="*/ 8 h 8"/>
                  <a:gd name="T14" fmla="*/ 5 w 9"/>
                  <a:gd name="T15" fmla="*/ 8 h 8"/>
                  <a:gd name="T16" fmla="*/ 7 w 9"/>
                  <a:gd name="T17" fmla="*/ 6 h 8"/>
                  <a:gd name="T18" fmla="*/ 8 w 9"/>
                  <a:gd name="T19" fmla="*/ 5 h 8"/>
                  <a:gd name="T20" fmla="*/ 9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7 w 9"/>
                  <a:gd name="T29" fmla="*/ 0 h 8"/>
                  <a:gd name="T30" fmla="*/ 5 w 9"/>
                  <a:gd name="T31" fmla="*/ 0 h 8"/>
                  <a:gd name="T32" fmla="*/ 4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" name="Freeform 118"/>
              <p:cNvSpPr>
                <a:spLocks/>
              </p:cNvSpPr>
              <p:nvPr/>
            </p:nvSpPr>
            <p:spPr bwMode="auto">
              <a:xfrm rot="19386260">
                <a:off x="7985561" y="2843337"/>
                <a:ext cx="7938" cy="6350"/>
              </a:xfrm>
              <a:custGeom>
                <a:avLst/>
                <a:gdLst>
                  <a:gd name="T0" fmla="*/ 3 w 9"/>
                  <a:gd name="T1" fmla="*/ 0 h 8"/>
                  <a:gd name="T2" fmla="*/ 2 w 9"/>
                  <a:gd name="T3" fmla="*/ 1 h 8"/>
                  <a:gd name="T4" fmla="*/ 1 w 9"/>
                  <a:gd name="T5" fmla="*/ 4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2 h 8"/>
                  <a:gd name="T24" fmla="*/ 9 w 9"/>
                  <a:gd name="T25" fmla="*/ 1 h 8"/>
                  <a:gd name="T26" fmla="*/ 9 w 9"/>
                  <a:gd name="T27" fmla="*/ 0 h 8"/>
                  <a:gd name="T28" fmla="*/ 7 w 9"/>
                  <a:gd name="T29" fmla="*/ 0 h 8"/>
                  <a:gd name="T30" fmla="*/ 6 w 9"/>
                  <a:gd name="T31" fmla="*/ 0 h 8"/>
                  <a:gd name="T32" fmla="*/ 3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" name="Freeform 119"/>
              <p:cNvSpPr>
                <a:spLocks/>
              </p:cNvSpPr>
              <p:nvPr/>
            </p:nvSpPr>
            <p:spPr bwMode="auto">
              <a:xfrm rot="19386260">
                <a:off x="7998261" y="2840162"/>
                <a:ext cx="6350" cy="6350"/>
              </a:xfrm>
              <a:custGeom>
                <a:avLst/>
                <a:gdLst>
                  <a:gd name="T0" fmla="*/ 2 w 9"/>
                  <a:gd name="T1" fmla="*/ 0 h 8"/>
                  <a:gd name="T2" fmla="*/ 1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6 h 8"/>
                  <a:gd name="T10" fmla="*/ 1 w 9"/>
                  <a:gd name="T11" fmla="*/ 7 h 8"/>
                  <a:gd name="T12" fmla="*/ 2 w 9"/>
                  <a:gd name="T13" fmla="*/ 8 h 8"/>
                  <a:gd name="T14" fmla="*/ 4 w 9"/>
                  <a:gd name="T15" fmla="*/ 8 h 8"/>
                  <a:gd name="T16" fmla="*/ 6 w 9"/>
                  <a:gd name="T17" fmla="*/ 7 h 8"/>
                  <a:gd name="T18" fmla="*/ 7 w 9"/>
                  <a:gd name="T19" fmla="*/ 6 h 8"/>
                  <a:gd name="T20" fmla="*/ 8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6 w 9"/>
                  <a:gd name="T29" fmla="*/ 0 h 8"/>
                  <a:gd name="T30" fmla="*/ 4 w 9"/>
                  <a:gd name="T31" fmla="*/ 0 h 8"/>
                  <a:gd name="T32" fmla="*/ 2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" name="Freeform 120"/>
              <p:cNvSpPr>
                <a:spLocks/>
              </p:cNvSpPr>
              <p:nvPr/>
            </p:nvSpPr>
            <p:spPr bwMode="auto">
              <a:xfrm rot="19386260">
                <a:off x="8007786" y="2838574"/>
                <a:ext cx="7938" cy="6350"/>
              </a:xfrm>
              <a:custGeom>
                <a:avLst/>
                <a:gdLst>
                  <a:gd name="T0" fmla="*/ 3 w 10"/>
                  <a:gd name="T1" fmla="*/ 0 h 8"/>
                  <a:gd name="T2" fmla="*/ 2 w 10"/>
                  <a:gd name="T3" fmla="*/ 2 h 8"/>
                  <a:gd name="T4" fmla="*/ 0 w 10"/>
                  <a:gd name="T5" fmla="*/ 3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7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3 w 10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" name="Freeform 121"/>
              <p:cNvSpPr>
                <a:spLocks/>
              </p:cNvSpPr>
              <p:nvPr/>
            </p:nvSpPr>
            <p:spPr bwMode="auto">
              <a:xfrm rot="19386260">
                <a:off x="7995086" y="2851274"/>
                <a:ext cx="6350" cy="6350"/>
              </a:xfrm>
              <a:custGeom>
                <a:avLst/>
                <a:gdLst>
                  <a:gd name="T0" fmla="*/ 2 w 8"/>
                  <a:gd name="T1" fmla="*/ 0 h 8"/>
                  <a:gd name="T2" fmla="*/ 1 w 8"/>
                  <a:gd name="T3" fmla="*/ 1 h 8"/>
                  <a:gd name="T4" fmla="*/ 0 w 8"/>
                  <a:gd name="T5" fmla="*/ 2 h 8"/>
                  <a:gd name="T6" fmla="*/ 0 w 8"/>
                  <a:gd name="T7" fmla="*/ 4 h 8"/>
                  <a:gd name="T8" fmla="*/ 0 w 8"/>
                  <a:gd name="T9" fmla="*/ 5 h 8"/>
                  <a:gd name="T10" fmla="*/ 1 w 8"/>
                  <a:gd name="T11" fmla="*/ 6 h 8"/>
                  <a:gd name="T12" fmla="*/ 2 w 8"/>
                  <a:gd name="T13" fmla="*/ 8 h 8"/>
                  <a:gd name="T14" fmla="*/ 4 w 8"/>
                  <a:gd name="T15" fmla="*/ 8 h 8"/>
                  <a:gd name="T16" fmla="*/ 6 w 8"/>
                  <a:gd name="T17" fmla="*/ 6 h 8"/>
                  <a:gd name="T18" fmla="*/ 7 w 8"/>
                  <a:gd name="T19" fmla="*/ 5 h 8"/>
                  <a:gd name="T20" fmla="*/ 8 w 8"/>
                  <a:gd name="T21" fmla="*/ 4 h 8"/>
                  <a:gd name="T22" fmla="*/ 8 w 8"/>
                  <a:gd name="T23" fmla="*/ 2 h 8"/>
                  <a:gd name="T24" fmla="*/ 8 w 8"/>
                  <a:gd name="T25" fmla="*/ 1 h 8"/>
                  <a:gd name="T26" fmla="*/ 8 w 8"/>
                  <a:gd name="T27" fmla="*/ 0 h 8"/>
                  <a:gd name="T28" fmla="*/ 6 w 8"/>
                  <a:gd name="T29" fmla="*/ 0 h 8"/>
                  <a:gd name="T30" fmla="*/ 5 w 8"/>
                  <a:gd name="T31" fmla="*/ 0 h 8"/>
                  <a:gd name="T32" fmla="*/ 2 w 8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" name="Freeform 122"/>
              <p:cNvSpPr>
                <a:spLocks/>
              </p:cNvSpPr>
              <p:nvPr/>
            </p:nvSpPr>
            <p:spPr bwMode="auto">
              <a:xfrm rot="19386260">
                <a:off x="7990323" y="2832224"/>
                <a:ext cx="6350" cy="6350"/>
              </a:xfrm>
              <a:custGeom>
                <a:avLst/>
                <a:gdLst>
                  <a:gd name="T0" fmla="*/ 4 w 10"/>
                  <a:gd name="T1" fmla="*/ 2 h 8"/>
                  <a:gd name="T2" fmla="*/ 2 w 10"/>
                  <a:gd name="T3" fmla="*/ 3 h 8"/>
                  <a:gd name="T4" fmla="*/ 0 w 10"/>
                  <a:gd name="T5" fmla="*/ 4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8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4 w 10"/>
                  <a:gd name="T3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" name="Freeform 123"/>
              <p:cNvSpPr>
                <a:spLocks/>
              </p:cNvSpPr>
              <p:nvPr/>
            </p:nvSpPr>
            <p:spPr bwMode="auto">
              <a:xfrm rot="19386260">
                <a:off x="8053823" y="2849687"/>
                <a:ext cx="28575" cy="44450"/>
              </a:xfrm>
              <a:custGeom>
                <a:avLst/>
                <a:gdLst>
                  <a:gd name="T0" fmla="*/ 20 w 37"/>
                  <a:gd name="T1" fmla="*/ 53 h 58"/>
                  <a:gd name="T2" fmla="*/ 27 w 37"/>
                  <a:gd name="T3" fmla="*/ 50 h 58"/>
                  <a:gd name="T4" fmla="*/ 31 w 37"/>
                  <a:gd name="T5" fmla="*/ 45 h 58"/>
                  <a:gd name="T6" fmla="*/ 33 w 37"/>
                  <a:gd name="T7" fmla="*/ 38 h 58"/>
                  <a:gd name="T8" fmla="*/ 36 w 37"/>
                  <a:gd name="T9" fmla="*/ 30 h 58"/>
                  <a:gd name="T10" fmla="*/ 37 w 37"/>
                  <a:gd name="T11" fmla="*/ 21 h 58"/>
                  <a:gd name="T12" fmla="*/ 33 w 37"/>
                  <a:gd name="T13" fmla="*/ 12 h 58"/>
                  <a:gd name="T14" fmla="*/ 28 w 37"/>
                  <a:gd name="T15" fmla="*/ 5 h 58"/>
                  <a:gd name="T16" fmla="*/ 21 w 37"/>
                  <a:gd name="T17" fmla="*/ 0 h 58"/>
                  <a:gd name="T18" fmla="*/ 16 w 37"/>
                  <a:gd name="T19" fmla="*/ 0 h 58"/>
                  <a:gd name="T20" fmla="*/ 10 w 37"/>
                  <a:gd name="T21" fmla="*/ 3 h 58"/>
                  <a:gd name="T22" fmla="*/ 7 w 37"/>
                  <a:gd name="T23" fmla="*/ 7 h 58"/>
                  <a:gd name="T24" fmla="*/ 6 w 37"/>
                  <a:gd name="T25" fmla="*/ 12 h 58"/>
                  <a:gd name="T26" fmla="*/ 7 w 37"/>
                  <a:gd name="T27" fmla="*/ 15 h 58"/>
                  <a:gd name="T28" fmla="*/ 9 w 37"/>
                  <a:gd name="T29" fmla="*/ 19 h 58"/>
                  <a:gd name="T30" fmla="*/ 10 w 37"/>
                  <a:gd name="T31" fmla="*/ 22 h 58"/>
                  <a:gd name="T32" fmla="*/ 10 w 37"/>
                  <a:gd name="T33" fmla="*/ 26 h 58"/>
                  <a:gd name="T34" fmla="*/ 8 w 37"/>
                  <a:gd name="T35" fmla="*/ 30 h 58"/>
                  <a:gd name="T36" fmla="*/ 5 w 37"/>
                  <a:gd name="T37" fmla="*/ 34 h 58"/>
                  <a:gd name="T38" fmla="*/ 1 w 37"/>
                  <a:gd name="T39" fmla="*/ 36 h 58"/>
                  <a:gd name="T40" fmla="*/ 0 w 37"/>
                  <a:gd name="T41" fmla="*/ 39 h 58"/>
                  <a:gd name="T42" fmla="*/ 1 w 37"/>
                  <a:gd name="T43" fmla="*/ 45 h 58"/>
                  <a:gd name="T44" fmla="*/ 2 w 37"/>
                  <a:gd name="T45" fmla="*/ 50 h 58"/>
                  <a:gd name="T46" fmla="*/ 6 w 37"/>
                  <a:gd name="T47" fmla="*/ 54 h 58"/>
                  <a:gd name="T48" fmla="*/ 12 w 37"/>
                  <a:gd name="T49" fmla="*/ 58 h 58"/>
                  <a:gd name="T50" fmla="*/ 13 w 37"/>
                  <a:gd name="T51" fmla="*/ 58 h 58"/>
                  <a:gd name="T52" fmla="*/ 15 w 37"/>
                  <a:gd name="T53" fmla="*/ 56 h 58"/>
                  <a:gd name="T54" fmla="*/ 17 w 37"/>
                  <a:gd name="T55" fmla="*/ 54 h 58"/>
                  <a:gd name="T56" fmla="*/ 20 w 37"/>
                  <a:gd name="T57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58">
                    <a:moveTo>
                      <a:pt x="20" y="53"/>
                    </a:moveTo>
                    <a:lnTo>
                      <a:pt x="27" y="50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6" y="30"/>
                    </a:lnTo>
                    <a:lnTo>
                      <a:pt x="37" y="21"/>
                    </a:lnTo>
                    <a:lnTo>
                      <a:pt x="33" y="12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9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8" y="30"/>
                    </a:lnTo>
                    <a:lnTo>
                      <a:pt x="5" y="34"/>
                    </a:lnTo>
                    <a:lnTo>
                      <a:pt x="1" y="36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" name="Freeform 124"/>
              <p:cNvSpPr>
                <a:spLocks/>
              </p:cNvSpPr>
              <p:nvPr/>
            </p:nvSpPr>
            <p:spPr bwMode="auto">
              <a:xfrm rot="19386260">
                <a:off x="8058586" y="2852862"/>
                <a:ext cx="20638" cy="38100"/>
              </a:xfrm>
              <a:custGeom>
                <a:avLst/>
                <a:gdLst>
                  <a:gd name="T0" fmla="*/ 9 w 24"/>
                  <a:gd name="T1" fmla="*/ 47 h 47"/>
                  <a:gd name="T2" fmla="*/ 10 w 24"/>
                  <a:gd name="T3" fmla="*/ 46 h 47"/>
                  <a:gd name="T4" fmla="*/ 9 w 24"/>
                  <a:gd name="T5" fmla="*/ 45 h 47"/>
                  <a:gd name="T6" fmla="*/ 7 w 24"/>
                  <a:gd name="T7" fmla="*/ 41 h 47"/>
                  <a:gd name="T8" fmla="*/ 6 w 24"/>
                  <a:gd name="T9" fmla="*/ 39 h 47"/>
                  <a:gd name="T10" fmla="*/ 8 w 24"/>
                  <a:gd name="T11" fmla="*/ 41 h 47"/>
                  <a:gd name="T12" fmla="*/ 15 w 24"/>
                  <a:gd name="T13" fmla="*/ 42 h 47"/>
                  <a:gd name="T14" fmla="*/ 18 w 24"/>
                  <a:gd name="T15" fmla="*/ 40 h 47"/>
                  <a:gd name="T16" fmla="*/ 18 w 24"/>
                  <a:gd name="T17" fmla="*/ 39 h 47"/>
                  <a:gd name="T18" fmla="*/ 18 w 24"/>
                  <a:gd name="T19" fmla="*/ 36 h 47"/>
                  <a:gd name="T20" fmla="*/ 15 w 24"/>
                  <a:gd name="T21" fmla="*/ 32 h 47"/>
                  <a:gd name="T22" fmla="*/ 9 w 24"/>
                  <a:gd name="T23" fmla="*/ 24 h 47"/>
                  <a:gd name="T24" fmla="*/ 17 w 24"/>
                  <a:gd name="T25" fmla="*/ 24 h 47"/>
                  <a:gd name="T26" fmla="*/ 22 w 24"/>
                  <a:gd name="T27" fmla="*/ 24 h 47"/>
                  <a:gd name="T28" fmla="*/ 22 w 24"/>
                  <a:gd name="T29" fmla="*/ 24 h 47"/>
                  <a:gd name="T30" fmla="*/ 23 w 24"/>
                  <a:gd name="T31" fmla="*/ 23 h 47"/>
                  <a:gd name="T32" fmla="*/ 24 w 24"/>
                  <a:gd name="T33" fmla="*/ 22 h 47"/>
                  <a:gd name="T34" fmla="*/ 24 w 24"/>
                  <a:gd name="T35" fmla="*/ 22 h 47"/>
                  <a:gd name="T36" fmla="*/ 24 w 24"/>
                  <a:gd name="T37" fmla="*/ 19 h 47"/>
                  <a:gd name="T38" fmla="*/ 24 w 24"/>
                  <a:gd name="T39" fmla="*/ 19 h 47"/>
                  <a:gd name="T40" fmla="*/ 24 w 24"/>
                  <a:gd name="T41" fmla="*/ 18 h 47"/>
                  <a:gd name="T42" fmla="*/ 23 w 24"/>
                  <a:gd name="T43" fmla="*/ 17 h 47"/>
                  <a:gd name="T44" fmla="*/ 22 w 24"/>
                  <a:gd name="T45" fmla="*/ 16 h 47"/>
                  <a:gd name="T46" fmla="*/ 16 w 24"/>
                  <a:gd name="T47" fmla="*/ 15 h 47"/>
                  <a:gd name="T48" fmla="*/ 15 w 24"/>
                  <a:gd name="T49" fmla="*/ 11 h 47"/>
                  <a:gd name="T50" fmla="*/ 20 w 24"/>
                  <a:gd name="T51" fmla="*/ 9 h 47"/>
                  <a:gd name="T52" fmla="*/ 21 w 24"/>
                  <a:gd name="T53" fmla="*/ 7 h 47"/>
                  <a:gd name="T54" fmla="*/ 21 w 24"/>
                  <a:gd name="T55" fmla="*/ 3 h 47"/>
                  <a:gd name="T56" fmla="*/ 10 w 24"/>
                  <a:gd name="T57" fmla="*/ 0 h 47"/>
                  <a:gd name="T58" fmla="*/ 6 w 24"/>
                  <a:gd name="T59" fmla="*/ 0 h 47"/>
                  <a:gd name="T60" fmla="*/ 5 w 24"/>
                  <a:gd name="T61" fmla="*/ 2 h 47"/>
                  <a:gd name="T62" fmla="*/ 7 w 24"/>
                  <a:gd name="T63" fmla="*/ 4 h 47"/>
                  <a:gd name="T64" fmla="*/ 13 w 24"/>
                  <a:gd name="T65" fmla="*/ 4 h 47"/>
                  <a:gd name="T66" fmla="*/ 16 w 24"/>
                  <a:gd name="T67" fmla="*/ 7 h 47"/>
                  <a:gd name="T68" fmla="*/ 16 w 24"/>
                  <a:gd name="T69" fmla="*/ 7 h 47"/>
                  <a:gd name="T70" fmla="*/ 15 w 24"/>
                  <a:gd name="T71" fmla="*/ 7 h 47"/>
                  <a:gd name="T72" fmla="*/ 10 w 24"/>
                  <a:gd name="T73" fmla="*/ 9 h 47"/>
                  <a:gd name="T74" fmla="*/ 8 w 24"/>
                  <a:gd name="T75" fmla="*/ 14 h 47"/>
                  <a:gd name="T76" fmla="*/ 14 w 24"/>
                  <a:gd name="T77" fmla="*/ 19 h 47"/>
                  <a:gd name="T78" fmla="*/ 22 w 24"/>
                  <a:gd name="T79" fmla="*/ 21 h 47"/>
                  <a:gd name="T80" fmla="*/ 21 w 24"/>
                  <a:gd name="T81" fmla="*/ 21 h 47"/>
                  <a:gd name="T82" fmla="*/ 16 w 24"/>
                  <a:gd name="T83" fmla="*/ 21 h 47"/>
                  <a:gd name="T84" fmla="*/ 7 w 24"/>
                  <a:gd name="T85" fmla="*/ 23 h 47"/>
                  <a:gd name="T86" fmla="*/ 10 w 24"/>
                  <a:gd name="T87" fmla="*/ 34 h 47"/>
                  <a:gd name="T88" fmla="*/ 14 w 24"/>
                  <a:gd name="T89" fmla="*/ 39 h 47"/>
                  <a:gd name="T90" fmla="*/ 7 w 24"/>
                  <a:gd name="T91" fmla="*/ 33 h 47"/>
                  <a:gd name="T92" fmla="*/ 2 w 24"/>
                  <a:gd name="T93" fmla="*/ 32 h 47"/>
                  <a:gd name="T94" fmla="*/ 1 w 24"/>
                  <a:gd name="T95" fmla="*/ 33 h 47"/>
                  <a:gd name="T96" fmla="*/ 0 w 24"/>
                  <a:gd name="T97" fmla="*/ 34 h 47"/>
                  <a:gd name="T98" fmla="*/ 0 w 24"/>
                  <a:gd name="T99" fmla="*/ 36 h 47"/>
                  <a:gd name="T100" fmla="*/ 5 w 24"/>
                  <a:gd name="T10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" h="47">
                    <a:moveTo>
                      <a:pt x="8" y="47"/>
                    </a:move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0" y="28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" name="Freeform 125"/>
              <p:cNvSpPr>
                <a:spLocks/>
              </p:cNvSpPr>
              <p:nvPr/>
            </p:nvSpPr>
            <p:spPr bwMode="auto">
              <a:xfrm rot="19386260">
                <a:off x="7960161" y="2889374"/>
                <a:ext cx="39688" cy="38100"/>
              </a:xfrm>
              <a:custGeom>
                <a:avLst/>
                <a:gdLst>
                  <a:gd name="T0" fmla="*/ 1 w 49"/>
                  <a:gd name="T1" fmla="*/ 14 h 47"/>
                  <a:gd name="T2" fmla="*/ 0 w 49"/>
                  <a:gd name="T3" fmla="*/ 21 h 47"/>
                  <a:gd name="T4" fmla="*/ 2 w 49"/>
                  <a:gd name="T5" fmla="*/ 28 h 47"/>
                  <a:gd name="T6" fmla="*/ 6 w 49"/>
                  <a:gd name="T7" fmla="*/ 33 h 47"/>
                  <a:gd name="T8" fmla="*/ 11 w 49"/>
                  <a:gd name="T9" fmla="*/ 39 h 47"/>
                  <a:gd name="T10" fmla="*/ 15 w 49"/>
                  <a:gd name="T11" fmla="*/ 43 h 47"/>
                  <a:gd name="T12" fmla="*/ 19 w 49"/>
                  <a:gd name="T13" fmla="*/ 45 h 47"/>
                  <a:gd name="T14" fmla="*/ 24 w 49"/>
                  <a:gd name="T15" fmla="*/ 46 h 47"/>
                  <a:gd name="T16" fmla="*/ 28 w 49"/>
                  <a:gd name="T17" fmla="*/ 47 h 47"/>
                  <a:gd name="T18" fmla="*/ 33 w 49"/>
                  <a:gd name="T19" fmla="*/ 47 h 47"/>
                  <a:gd name="T20" fmla="*/ 38 w 49"/>
                  <a:gd name="T21" fmla="*/ 46 h 47"/>
                  <a:gd name="T22" fmla="*/ 42 w 49"/>
                  <a:gd name="T23" fmla="*/ 45 h 47"/>
                  <a:gd name="T24" fmla="*/ 46 w 49"/>
                  <a:gd name="T25" fmla="*/ 43 h 47"/>
                  <a:gd name="T26" fmla="*/ 48 w 49"/>
                  <a:gd name="T27" fmla="*/ 38 h 47"/>
                  <a:gd name="T28" fmla="*/ 49 w 49"/>
                  <a:gd name="T29" fmla="*/ 32 h 47"/>
                  <a:gd name="T30" fmla="*/ 47 w 49"/>
                  <a:gd name="T31" fmla="*/ 26 h 47"/>
                  <a:gd name="T32" fmla="*/ 43 w 49"/>
                  <a:gd name="T33" fmla="*/ 23 h 47"/>
                  <a:gd name="T34" fmla="*/ 39 w 49"/>
                  <a:gd name="T35" fmla="*/ 22 h 47"/>
                  <a:gd name="T36" fmla="*/ 35 w 49"/>
                  <a:gd name="T37" fmla="*/ 22 h 47"/>
                  <a:gd name="T38" fmla="*/ 32 w 49"/>
                  <a:gd name="T39" fmla="*/ 21 h 47"/>
                  <a:gd name="T40" fmla="*/ 28 w 49"/>
                  <a:gd name="T41" fmla="*/ 20 h 47"/>
                  <a:gd name="T42" fmla="*/ 26 w 49"/>
                  <a:gd name="T43" fmla="*/ 15 h 47"/>
                  <a:gd name="T44" fmla="*/ 26 w 49"/>
                  <a:gd name="T45" fmla="*/ 10 h 47"/>
                  <a:gd name="T46" fmla="*/ 25 w 49"/>
                  <a:gd name="T47" fmla="*/ 6 h 47"/>
                  <a:gd name="T48" fmla="*/ 23 w 49"/>
                  <a:gd name="T49" fmla="*/ 3 h 47"/>
                  <a:gd name="T50" fmla="*/ 18 w 49"/>
                  <a:gd name="T51" fmla="*/ 1 h 47"/>
                  <a:gd name="T52" fmla="*/ 12 w 49"/>
                  <a:gd name="T53" fmla="*/ 0 h 47"/>
                  <a:gd name="T54" fmla="*/ 5 w 49"/>
                  <a:gd name="T55" fmla="*/ 1 h 47"/>
                  <a:gd name="T56" fmla="*/ 1 w 49"/>
                  <a:gd name="T57" fmla="*/ 5 h 47"/>
                  <a:gd name="T58" fmla="*/ 1 w 49"/>
                  <a:gd name="T59" fmla="*/ 6 h 47"/>
                  <a:gd name="T60" fmla="*/ 1 w 49"/>
                  <a:gd name="T61" fmla="*/ 8 h 47"/>
                  <a:gd name="T62" fmla="*/ 1 w 49"/>
                  <a:gd name="T63" fmla="*/ 11 h 47"/>
                  <a:gd name="T64" fmla="*/ 1 w 49"/>
                  <a:gd name="T6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1" y="14"/>
                    </a:moveTo>
                    <a:lnTo>
                      <a:pt x="0" y="21"/>
                    </a:lnTo>
                    <a:lnTo>
                      <a:pt x="2" y="28"/>
                    </a:lnTo>
                    <a:lnTo>
                      <a:pt x="6" y="33"/>
                    </a:lnTo>
                    <a:lnTo>
                      <a:pt x="11" y="39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2" y="45"/>
                    </a:lnTo>
                    <a:lnTo>
                      <a:pt x="46" y="43"/>
                    </a:lnTo>
                    <a:lnTo>
                      <a:pt x="48" y="38"/>
                    </a:lnTo>
                    <a:lnTo>
                      <a:pt x="49" y="32"/>
                    </a:lnTo>
                    <a:lnTo>
                      <a:pt x="47" y="26"/>
                    </a:lnTo>
                    <a:lnTo>
                      <a:pt x="43" y="23"/>
                    </a:lnTo>
                    <a:lnTo>
                      <a:pt x="39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8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" name="Freeform 126"/>
              <p:cNvSpPr>
                <a:spLocks/>
              </p:cNvSpPr>
              <p:nvPr/>
            </p:nvSpPr>
            <p:spPr bwMode="auto">
              <a:xfrm rot="19386260">
                <a:off x="7964923" y="2894137"/>
                <a:ext cx="31750" cy="30163"/>
              </a:xfrm>
              <a:custGeom>
                <a:avLst/>
                <a:gdLst>
                  <a:gd name="T0" fmla="*/ 4 w 42"/>
                  <a:gd name="T1" fmla="*/ 17 h 37"/>
                  <a:gd name="T2" fmla="*/ 6 w 42"/>
                  <a:gd name="T3" fmla="*/ 17 h 37"/>
                  <a:gd name="T4" fmla="*/ 16 w 42"/>
                  <a:gd name="T5" fmla="*/ 16 h 37"/>
                  <a:gd name="T6" fmla="*/ 17 w 42"/>
                  <a:gd name="T7" fmla="*/ 21 h 37"/>
                  <a:gd name="T8" fmla="*/ 13 w 42"/>
                  <a:gd name="T9" fmla="*/ 26 h 37"/>
                  <a:gd name="T10" fmla="*/ 13 w 42"/>
                  <a:gd name="T11" fmla="*/ 27 h 37"/>
                  <a:gd name="T12" fmla="*/ 13 w 42"/>
                  <a:gd name="T13" fmla="*/ 29 h 37"/>
                  <a:gd name="T14" fmla="*/ 13 w 42"/>
                  <a:gd name="T15" fmla="*/ 29 h 37"/>
                  <a:gd name="T16" fmla="*/ 14 w 42"/>
                  <a:gd name="T17" fmla="*/ 30 h 37"/>
                  <a:gd name="T18" fmla="*/ 15 w 42"/>
                  <a:gd name="T19" fmla="*/ 31 h 37"/>
                  <a:gd name="T20" fmla="*/ 15 w 42"/>
                  <a:gd name="T21" fmla="*/ 31 h 37"/>
                  <a:gd name="T22" fmla="*/ 16 w 42"/>
                  <a:gd name="T23" fmla="*/ 32 h 37"/>
                  <a:gd name="T24" fmla="*/ 16 w 42"/>
                  <a:gd name="T25" fmla="*/ 32 h 37"/>
                  <a:gd name="T26" fmla="*/ 20 w 42"/>
                  <a:gd name="T27" fmla="*/ 31 h 37"/>
                  <a:gd name="T28" fmla="*/ 22 w 42"/>
                  <a:gd name="T29" fmla="*/ 29 h 37"/>
                  <a:gd name="T30" fmla="*/ 28 w 42"/>
                  <a:gd name="T31" fmla="*/ 25 h 37"/>
                  <a:gd name="T32" fmla="*/ 27 w 42"/>
                  <a:gd name="T33" fmla="*/ 31 h 37"/>
                  <a:gd name="T34" fmla="*/ 28 w 42"/>
                  <a:gd name="T35" fmla="*/ 36 h 37"/>
                  <a:gd name="T36" fmla="*/ 29 w 42"/>
                  <a:gd name="T37" fmla="*/ 36 h 37"/>
                  <a:gd name="T38" fmla="*/ 37 w 42"/>
                  <a:gd name="T39" fmla="*/ 33 h 37"/>
                  <a:gd name="T40" fmla="*/ 42 w 42"/>
                  <a:gd name="T41" fmla="*/ 26 h 37"/>
                  <a:gd name="T42" fmla="*/ 40 w 42"/>
                  <a:gd name="T43" fmla="*/ 24 h 37"/>
                  <a:gd name="T44" fmla="*/ 38 w 42"/>
                  <a:gd name="T45" fmla="*/ 23 h 37"/>
                  <a:gd name="T46" fmla="*/ 35 w 42"/>
                  <a:gd name="T47" fmla="*/ 27 h 37"/>
                  <a:gd name="T48" fmla="*/ 30 w 42"/>
                  <a:gd name="T49" fmla="*/ 32 h 37"/>
                  <a:gd name="T50" fmla="*/ 30 w 42"/>
                  <a:gd name="T51" fmla="*/ 31 h 37"/>
                  <a:gd name="T52" fmla="*/ 30 w 42"/>
                  <a:gd name="T53" fmla="*/ 32 h 37"/>
                  <a:gd name="T54" fmla="*/ 31 w 42"/>
                  <a:gd name="T55" fmla="*/ 26 h 37"/>
                  <a:gd name="T56" fmla="*/ 30 w 42"/>
                  <a:gd name="T57" fmla="*/ 22 h 37"/>
                  <a:gd name="T58" fmla="*/ 23 w 42"/>
                  <a:gd name="T59" fmla="*/ 22 h 37"/>
                  <a:gd name="T60" fmla="*/ 17 w 42"/>
                  <a:gd name="T61" fmla="*/ 27 h 37"/>
                  <a:gd name="T62" fmla="*/ 15 w 42"/>
                  <a:gd name="T63" fmla="*/ 27 h 37"/>
                  <a:gd name="T64" fmla="*/ 16 w 42"/>
                  <a:gd name="T65" fmla="*/ 26 h 37"/>
                  <a:gd name="T66" fmla="*/ 22 w 42"/>
                  <a:gd name="T67" fmla="*/ 18 h 37"/>
                  <a:gd name="T68" fmla="*/ 14 w 42"/>
                  <a:gd name="T69" fmla="*/ 11 h 37"/>
                  <a:gd name="T70" fmla="*/ 5 w 42"/>
                  <a:gd name="T71" fmla="*/ 13 h 37"/>
                  <a:gd name="T72" fmla="*/ 9 w 42"/>
                  <a:gd name="T73" fmla="*/ 10 h 37"/>
                  <a:gd name="T74" fmla="*/ 15 w 42"/>
                  <a:gd name="T75" fmla="*/ 7 h 37"/>
                  <a:gd name="T76" fmla="*/ 15 w 42"/>
                  <a:gd name="T77" fmla="*/ 6 h 37"/>
                  <a:gd name="T78" fmla="*/ 15 w 42"/>
                  <a:gd name="T79" fmla="*/ 3 h 37"/>
                  <a:gd name="T80" fmla="*/ 15 w 42"/>
                  <a:gd name="T81" fmla="*/ 3 h 37"/>
                  <a:gd name="T82" fmla="*/ 7 w 42"/>
                  <a:gd name="T83" fmla="*/ 0 h 37"/>
                  <a:gd name="T84" fmla="*/ 0 w 42"/>
                  <a:gd name="T85" fmla="*/ 4 h 37"/>
                  <a:gd name="T86" fmla="*/ 0 w 42"/>
                  <a:gd name="T87" fmla="*/ 4 h 37"/>
                  <a:gd name="T88" fmla="*/ 0 w 42"/>
                  <a:gd name="T89" fmla="*/ 6 h 37"/>
                  <a:gd name="T90" fmla="*/ 4 w 42"/>
                  <a:gd name="T91" fmla="*/ 4 h 37"/>
                  <a:gd name="T92" fmla="*/ 9 w 42"/>
                  <a:gd name="T93" fmla="*/ 4 h 37"/>
                  <a:gd name="T94" fmla="*/ 7 w 42"/>
                  <a:gd name="T95" fmla="*/ 6 h 37"/>
                  <a:gd name="T96" fmla="*/ 1 w 42"/>
                  <a:gd name="T97" fmla="*/ 9 h 37"/>
                  <a:gd name="T98" fmla="*/ 0 w 42"/>
                  <a:gd name="T99" fmla="*/ 15 h 37"/>
                  <a:gd name="T100" fmla="*/ 0 w 42"/>
                  <a:gd name="T101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37">
                    <a:moveTo>
                      <a:pt x="1" y="16"/>
                    </a:move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5" y="36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1" y="21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" name="Freeform 127"/>
              <p:cNvSpPr>
                <a:spLocks/>
              </p:cNvSpPr>
              <p:nvPr/>
            </p:nvSpPr>
            <p:spPr bwMode="auto">
              <a:xfrm rot="19386260">
                <a:off x="7928411" y="2794124"/>
                <a:ext cx="28575" cy="28575"/>
              </a:xfrm>
              <a:custGeom>
                <a:avLst/>
                <a:gdLst>
                  <a:gd name="T0" fmla="*/ 31 w 37"/>
                  <a:gd name="T1" fmla="*/ 20 h 36"/>
                  <a:gd name="T2" fmla="*/ 30 w 37"/>
                  <a:gd name="T3" fmla="*/ 20 h 36"/>
                  <a:gd name="T4" fmla="*/ 30 w 37"/>
                  <a:gd name="T5" fmla="*/ 20 h 36"/>
                  <a:gd name="T6" fmla="*/ 29 w 37"/>
                  <a:gd name="T7" fmla="*/ 21 h 36"/>
                  <a:gd name="T8" fmla="*/ 29 w 37"/>
                  <a:gd name="T9" fmla="*/ 21 h 36"/>
                  <a:gd name="T10" fmla="*/ 25 w 37"/>
                  <a:gd name="T11" fmla="*/ 25 h 36"/>
                  <a:gd name="T12" fmla="*/ 22 w 37"/>
                  <a:gd name="T13" fmla="*/ 31 h 36"/>
                  <a:gd name="T14" fmla="*/ 17 w 37"/>
                  <a:gd name="T15" fmla="*/ 35 h 36"/>
                  <a:gd name="T16" fmla="*/ 12 w 37"/>
                  <a:gd name="T17" fmla="*/ 36 h 36"/>
                  <a:gd name="T18" fmla="*/ 6 w 37"/>
                  <a:gd name="T19" fmla="*/ 32 h 36"/>
                  <a:gd name="T20" fmla="*/ 2 w 37"/>
                  <a:gd name="T21" fmla="*/ 28 h 36"/>
                  <a:gd name="T22" fmla="*/ 0 w 37"/>
                  <a:gd name="T23" fmla="*/ 21 h 36"/>
                  <a:gd name="T24" fmla="*/ 0 w 37"/>
                  <a:gd name="T25" fmla="*/ 15 h 36"/>
                  <a:gd name="T26" fmla="*/ 2 w 37"/>
                  <a:gd name="T27" fmla="*/ 9 h 36"/>
                  <a:gd name="T28" fmla="*/ 7 w 37"/>
                  <a:gd name="T29" fmla="*/ 5 h 36"/>
                  <a:gd name="T30" fmla="*/ 13 w 37"/>
                  <a:gd name="T31" fmla="*/ 2 h 36"/>
                  <a:gd name="T32" fmla="*/ 18 w 37"/>
                  <a:gd name="T33" fmla="*/ 0 h 36"/>
                  <a:gd name="T34" fmla="*/ 22 w 37"/>
                  <a:gd name="T35" fmla="*/ 0 h 36"/>
                  <a:gd name="T36" fmla="*/ 25 w 37"/>
                  <a:gd name="T37" fmla="*/ 0 h 36"/>
                  <a:gd name="T38" fmla="*/ 29 w 37"/>
                  <a:gd name="T39" fmla="*/ 1 h 36"/>
                  <a:gd name="T40" fmla="*/ 31 w 37"/>
                  <a:gd name="T41" fmla="*/ 4 h 36"/>
                  <a:gd name="T42" fmla="*/ 33 w 37"/>
                  <a:gd name="T43" fmla="*/ 6 h 36"/>
                  <a:gd name="T44" fmla="*/ 35 w 37"/>
                  <a:gd name="T45" fmla="*/ 8 h 36"/>
                  <a:gd name="T46" fmla="*/ 36 w 37"/>
                  <a:gd name="T47" fmla="*/ 10 h 36"/>
                  <a:gd name="T48" fmla="*/ 37 w 37"/>
                  <a:gd name="T49" fmla="*/ 14 h 36"/>
                  <a:gd name="T50" fmla="*/ 37 w 37"/>
                  <a:gd name="T51" fmla="*/ 16 h 36"/>
                  <a:gd name="T52" fmla="*/ 36 w 37"/>
                  <a:gd name="T53" fmla="*/ 17 h 36"/>
                  <a:gd name="T54" fmla="*/ 33 w 37"/>
                  <a:gd name="T55" fmla="*/ 19 h 36"/>
                  <a:gd name="T56" fmla="*/ 31 w 37"/>
                  <a:gd name="T5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36">
                    <a:moveTo>
                      <a:pt x="31" y="20"/>
                    </a:moveTo>
                    <a:lnTo>
                      <a:pt x="30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2" y="31"/>
                    </a:lnTo>
                    <a:lnTo>
                      <a:pt x="17" y="35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" name="Freeform 128"/>
              <p:cNvSpPr>
                <a:spLocks/>
              </p:cNvSpPr>
              <p:nvPr/>
            </p:nvSpPr>
            <p:spPr bwMode="auto">
              <a:xfrm rot="19386260">
                <a:off x="7931586" y="2798887"/>
                <a:ext cx="20638" cy="19050"/>
              </a:xfrm>
              <a:custGeom>
                <a:avLst/>
                <a:gdLst>
                  <a:gd name="T0" fmla="*/ 9 w 25"/>
                  <a:gd name="T1" fmla="*/ 24 h 24"/>
                  <a:gd name="T2" fmla="*/ 9 w 25"/>
                  <a:gd name="T3" fmla="*/ 24 h 24"/>
                  <a:gd name="T4" fmla="*/ 10 w 25"/>
                  <a:gd name="T5" fmla="*/ 24 h 24"/>
                  <a:gd name="T6" fmla="*/ 10 w 25"/>
                  <a:gd name="T7" fmla="*/ 24 h 24"/>
                  <a:gd name="T8" fmla="*/ 10 w 25"/>
                  <a:gd name="T9" fmla="*/ 23 h 24"/>
                  <a:gd name="T10" fmla="*/ 10 w 25"/>
                  <a:gd name="T11" fmla="*/ 23 h 24"/>
                  <a:gd name="T12" fmla="*/ 9 w 25"/>
                  <a:gd name="T13" fmla="*/ 21 h 24"/>
                  <a:gd name="T14" fmla="*/ 5 w 25"/>
                  <a:gd name="T15" fmla="*/ 17 h 24"/>
                  <a:gd name="T16" fmla="*/ 7 w 25"/>
                  <a:gd name="T17" fmla="*/ 16 h 24"/>
                  <a:gd name="T18" fmla="*/ 10 w 25"/>
                  <a:gd name="T19" fmla="*/ 18 h 24"/>
                  <a:gd name="T20" fmla="*/ 12 w 25"/>
                  <a:gd name="T21" fmla="*/ 18 h 24"/>
                  <a:gd name="T22" fmla="*/ 13 w 25"/>
                  <a:gd name="T23" fmla="*/ 18 h 24"/>
                  <a:gd name="T24" fmla="*/ 13 w 25"/>
                  <a:gd name="T25" fmla="*/ 17 h 24"/>
                  <a:gd name="T26" fmla="*/ 16 w 25"/>
                  <a:gd name="T27" fmla="*/ 14 h 24"/>
                  <a:gd name="T28" fmla="*/ 15 w 25"/>
                  <a:gd name="T29" fmla="*/ 9 h 24"/>
                  <a:gd name="T30" fmla="*/ 15 w 25"/>
                  <a:gd name="T31" fmla="*/ 7 h 24"/>
                  <a:gd name="T32" fmla="*/ 17 w 25"/>
                  <a:gd name="T33" fmla="*/ 6 h 24"/>
                  <a:gd name="T34" fmla="*/ 19 w 25"/>
                  <a:gd name="T35" fmla="*/ 8 h 24"/>
                  <a:gd name="T36" fmla="*/ 19 w 25"/>
                  <a:gd name="T37" fmla="*/ 8 h 24"/>
                  <a:gd name="T38" fmla="*/ 20 w 25"/>
                  <a:gd name="T39" fmla="*/ 9 h 24"/>
                  <a:gd name="T40" fmla="*/ 23 w 25"/>
                  <a:gd name="T41" fmla="*/ 10 h 24"/>
                  <a:gd name="T42" fmla="*/ 24 w 25"/>
                  <a:gd name="T43" fmla="*/ 9 h 24"/>
                  <a:gd name="T44" fmla="*/ 25 w 25"/>
                  <a:gd name="T45" fmla="*/ 7 h 24"/>
                  <a:gd name="T46" fmla="*/ 25 w 25"/>
                  <a:gd name="T47" fmla="*/ 6 h 24"/>
                  <a:gd name="T48" fmla="*/ 24 w 25"/>
                  <a:gd name="T49" fmla="*/ 3 h 24"/>
                  <a:gd name="T50" fmla="*/ 20 w 25"/>
                  <a:gd name="T51" fmla="*/ 1 h 24"/>
                  <a:gd name="T52" fmla="*/ 17 w 25"/>
                  <a:gd name="T53" fmla="*/ 0 h 24"/>
                  <a:gd name="T54" fmla="*/ 12 w 25"/>
                  <a:gd name="T55" fmla="*/ 1 h 24"/>
                  <a:gd name="T56" fmla="*/ 10 w 25"/>
                  <a:gd name="T57" fmla="*/ 4 h 24"/>
                  <a:gd name="T58" fmla="*/ 9 w 25"/>
                  <a:gd name="T59" fmla="*/ 4 h 24"/>
                  <a:gd name="T60" fmla="*/ 9 w 25"/>
                  <a:gd name="T61" fmla="*/ 8 h 24"/>
                  <a:gd name="T62" fmla="*/ 10 w 25"/>
                  <a:gd name="T63" fmla="*/ 10 h 24"/>
                  <a:gd name="T64" fmla="*/ 11 w 25"/>
                  <a:gd name="T65" fmla="*/ 13 h 24"/>
                  <a:gd name="T66" fmla="*/ 11 w 25"/>
                  <a:gd name="T67" fmla="*/ 14 h 24"/>
                  <a:gd name="T68" fmla="*/ 9 w 25"/>
                  <a:gd name="T69" fmla="*/ 11 h 24"/>
                  <a:gd name="T70" fmla="*/ 5 w 25"/>
                  <a:gd name="T71" fmla="*/ 10 h 24"/>
                  <a:gd name="T72" fmla="*/ 2 w 25"/>
                  <a:gd name="T73" fmla="*/ 10 h 24"/>
                  <a:gd name="T74" fmla="*/ 2 w 25"/>
                  <a:gd name="T75" fmla="*/ 10 h 24"/>
                  <a:gd name="T76" fmla="*/ 1 w 25"/>
                  <a:gd name="T77" fmla="*/ 11 h 24"/>
                  <a:gd name="T78" fmla="*/ 0 w 25"/>
                  <a:gd name="T79" fmla="*/ 13 h 24"/>
                  <a:gd name="T80" fmla="*/ 0 w 25"/>
                  <a:gd name="T81" fmla="*/ 14 h 24"/>
                  <a:gd name="T82" fmla="*/ 1 w 25"/>
                  <a:gd name="T83" fmla="*/ 18 h 24"/>
                  <a:gd name="T84" fmla="*/ 5 w 25"/>
                  <a:gd name="T8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24">
                    <a:moveTo>
                      <a:pt x="9" y="24"/>
                    </a:move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" name="Freeform 129"/>
              <p:cNvSpPr>
                <a:spLocks/>
              </p:cNvSpPr>
              <p:nvPr/>
            </p:nvSpPr>
            <p:spPr bwMode="auto">
              <a:xfrm rot="19386260">
                <a:off x="7942698" y="2803649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" name="Freeform 130"/>
              <p:cNvSpPr>
                <a:spLocks/>
              </p:cNvSpPr>
              <p:nvPr/>
            </p:nvSpPr>
            <p:spPr bwMode="auto">
              <a:xfrm rot="19386260">
                <a:off x="8009373" y="2843337"/>
                <a:ext cx="30163" cy="38100"/>
              </a:xfrm>
              <a:custGeom>
                <a:avLst/>
                <a:gdLst>
                  <a:gd name="T0" fmla="*/ 37 w 38"/>
                  <a:gd name="T1" fmla="*/ 0 h 49"/>
                  <a:gd name="T2" fmla="*/ 34 w 38"/>
                  <a:gd name="T3" fmla="*/ 7 h 49"/>
                  <a:gd name="T4" fmla="*/ 31 w 38"/>
                  <a:gd name="T5" fmla="*/ 14 h 49"/>
                  <a:gd name="T6" fmla="*/ 27 w 38"/>
                  <a:gd name="T7" fmla="*/ 20 h 49"/>
                  <a:gd name="T8" fmla="*/ 23 w 38"/>
                  <a:gd name="T9" fmla="*/ 26 h 49"/>
                  <a:gd name="T10" fmla="*/ 18 w 38"/>
                  <a:gd name="T11" fmla="*/ 31 h 49"/>
                  <a:gd name="T12" fmla="*/ 12 w 38"/>
                  <a:gd name="T13" fmla="*/ 36 h 49"/>
                  <a:gd name="T14" fmla="*/ 7 w 38"/>
                  <a:gd name="T15" fmla="*/ 40 h 49"/>
                  <a:gd name="T16" fmla="*/ 1 w 38"/>
                  <a:gd name="T17" fmla="*/ 44 h 49"/>
                  <a:gd name="T18" fmla="*/ 0 w 38"/>
                  <a:gd name="T19" fmla="*/ 45 h 49"/>
                  <a:gd name="T20" fmla="*/ 0 w 38"/>
                  <a:gd name="T21" fmla="*/ 45 h 49"/>
                  <a:gd name="T22" fmla="*/ 0 w 38"/>
                  <a:gd name="T23" fmla="*/ 46 h 49"/>
                  <a:gd name="T24" fmla="*/ 1 w 38"/>
                  <a:gd name="T25" fmla="*/ 48 h 49"/>
                  <a:gd name="T26" fmla="*/ 1 w 38"/>
                  <a:gd name="T27" fmla="*/ 49 h 49"/>
                  <a:gd name="T28" fmla="*/ 2 w 38"/>
                  <a:gd name="T29" fmla="*/ 49 h 49"/>
                  <a:gd name="T30" fmla="*/ 3 w 38"/>
                  <a:gd name="T31" fmla="*/ 49 h 49"/>
                  <a:gd name="T32" fmla="*/ 4 w 38"/>
                  <a:gd name="T33" fmla="*/ 49 h 49"/>
                  <a:gd name="T34" fmla="*/ 17 w 38"/>
                  <a:gd name="T35" fmla="*/ 41 h 49"/>
                  <a:gd name="T36" fmla="*/ 27 w 38"/>
                  <a:gd name="T37" fmla="*/ 29 h 49"/>
                  <a:gd name="T38" fmla="*/ 35 w 38"/>
                  <a:gd name="T39" fmla="*/ 15 h 49"/>
                  <a:gd name="T40" fmla="*/ 38 w 38"/>
                  <a:gd name="T41" fmla="*/ 0 h 49"/>
                  <a:gd name="T42" fmla="*/ 38 w 38"/>
                  <a:gd name="T43" fmla="*/ 0 h 49"/>
                  <a:gd name="T44" fmla="*/ 38 w 38"/>
                  <a:gd name="T45" fmla="*/ 0 h 49"/>
                  <a:gd name="T46" fmla="*/ 38 w 38"/>
                  <a:gd name="T47" fmla="*/ 0 h 49"/>
                  <a:gd name="T48" fmla="*/ 38 w 38"/>
                  <a:gd name="T49" fmla="*/ 0 h 49"/>
                  <a:gd name="T50" fmla="*/ 37 w 38"/>
                  <a:gd name="T51" fmla="*/ 0 h 49"/>
                  <a:gd name="T52" fmla="*/ 37 w 38"/>
                  <a:gd name="T53" fmla="*/ 0 h 49"/>
                  <a:gd name="T54" fmla="*/ 37 w 38"/>
                  <a:gd name="T55" fmla="*/ 0 h 49"/>
                  <a:gd name="T56" fmla="*/ 37 w 38"/>
                  <a:gd name="T57" fmla="*/ 0 h 49"/>
                  <a:gd name="T58" fmla="*/ 37 w 38"/>
                  <a:gd name="T5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49">
                    <a:moveTo>
                      <a:pt x="37" y="0"/>
                    </a:moveTo>
                    <a:lnTo>
                      <a:pt x="34" y="7"/>
                    </a:lnTo>
                    <a:lnTo>
                      <a:pt x="31" y="14"/>
                    </a:lnTo>
                    <a:lnTo>
                      <a:pt x="27" y="20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12" y="36"/>
                    </a:lnTo>
                    <a:lnTo>
                      <a:pt x="7" y="40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17" y="41"/>
                    </a:lnTo>
                    <a:lnTo>
                      <a:pt x="27" y="29"/>
                    </a:lnTo>
                    <a:lnTo>
                      <a:pt x="35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" name="Freeform 131"/>
              <p:cNvSpPr>
                <a:spLocks/>
              </p:cNvSpPr>
              <p:nvPr/>
            </p:nvSpPr>
            <p:spPr bwMode="auto">
              <a:xfrm rot="19386260">
                <a:off x="7987148" y="2871912"/>
                <a:ext cx="47625" cy="30163"/>
              </a:xfrm>
              <a:custGeom>
                <a:avLst/>
                <a:gdLst>
                  <a:gd name="T0" fmla="*/ 6 w 61"/>
                  <a:gd name="T1" fmla="*/ 27 h 38"/>
                  <a:gd name="T2" fmla="*/ 11 w 61"/>
                  <a:gd name="T3" fmla="*/ 24 h 38"/>
                  <a:gd name="T4" fmla="*/ 16 w 61"/>
                  <a:gd name="T5" fmla="*/ 24 h 38"/>
                  <a:gd name="T6" fmla="*/ 22 w 61"/>
                  <a:gd name="T7" fmla="*/ 25 h 38"/>
                  <a:gd name="T8" fmla="*/ 22 w 61"/>
                  <a:gd name="T9" fmla="*/ 28 h 38"/>
                  <a:gd name="T10" fmla="*/ 16 w 61"/>
                  <a:gd name="T11" fmla="*/ 32 h 38"/>
                  <a:gd name="T12" fmla="*/ 13 w 61"/>
                  <a:gd name="T13" fmla="*/ 36 h 38"/>
                  <a:gd name="T14" fmla="*/ 13 w 61"/>
                  <a:gd name="T15" fmla="*/ 37 h 38"/>
                  <a:gd name="T16" fmla="*/ 14 w 61"/>
                  <a:gd name="T17" fmla="*/ 38 h 38"/>
                  <a:gd name="T18" fmla="*/ 15 w 61"/>
                  <a:gd name="T19" fmla="*/ 38 h 38"/>
                  <a:gd name="T20" fmla="*/ 20 w 61"/>
                  <a:gd name="T21" fmla="*/ 36 h 38"/>
                  <a:gd name="T22" fmla="*/ 25 w 61"/>
                  <a:gd name="T23" fmla="*/ 29 h 38"/>
                  <a:gd name="T24" fmla="*/ 31 w 61"/>
                  <a:gd name="T25" fmla="*/ 25 h 38"/>
                  <a:gd name="T26" fmla="*/ 37 w 61"/>
                  <a:gd name="T27" fmla="*/ 23 h 38"/>
                  <a:gd name="T28" fmla="*/ 47 w 61"/>
                  <a:gd name="T29" fmla="*/ 18 h 38"/>
                  <a:gd name="T30" fmla="*/ 58 w 61"/>
                  <a:gd name="T31" fmla="*/ 8 h 38"/>
                  <a:gd name="T32" fmla="*/ 61 w 61"/>
                  <a:gd name="T33" fmla="*/ 0 h 38"/>
                  <a:gd name="T34" fmla="*/ 61 w 61"/>
                  <a:gd name="T35" fmla="*/ 0 h 38"/>
                  <a:gd name="T36" fmla="*/ 61 w 61"/>
                  <a:gd name="T37" fmla="*/ 0 h 38"/>
                  <a:gd name="T38" fmla="*/ 60 w 61"/>
                  <a:gd name="T39" fmla="*/ 0 h 38"/>
                  <a:gd name="T40" fmla="*/ 56 w 61"/>
                  <a:gd name="T41" fmla="*/ 4 h 38"/>
                  <a:gd name="T42" fmla="*/ 48 w 61"/>
                  <a:gd name="T43" fmla="*/ 10 h 38"/>
                  <a:gd name="T44" fmla="*/ 39 w 61"/>
                  <a:gd name="T45" fmla="*/ 15 h 38"/>
                  <a:gd name="T46" fmla="*/ 30 w 61"/>
                  <a:gd name="T47" fmla="*/ 18 h 38"/>
                  <a:gd name="T48" fmla="*/ 22 w 61"/>
                  <a:gd name="T49" fmla="*/ 18 h 38"/>
                  <a:gd name="T50" fmla="*/ 17 w 61"/>
                  <a:gd name="T51" fmla="*/ 17 h 38"/>
                  <a:gd name="T52" fmla="*/ 11 w 61"/>
                  <a:gd name="T53" fmla="*/ 18 h 38"/>
                  <a:gd name="T54" fmla="*/ 5 w 61"/>
                  <a:gd name="T55" fmla="*/ 22 h 38"/>
                  <a:gd name="T56" fmla="*/ 0 w 61"/>
                  <a:gd name="T57" fmla="*/ 24 h 38"/>
                  <a:gd name="T58" fmla="*/ 0 w 61"/>
                  <a:gd name="T59" fmla="*/ 25 h 38"/>
                  <a:gd name="T60" fmla="*/ 0 w 61"/>
                  <a:gd name="T61" fmla="*/ 28 h 38"/>
                  <a:gd name="T62" fmla="*/ 1 w 61"/>
                  <a:gd name="T63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8">
                    <a:moveTo>
                      <a:pt x="2" y="28"/>
                    </a:moveTo>
                    <a:lnTo>
                      <a:pt x="6" y="27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4" y="23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25" y="29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0" y="22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4"/>
                    </a:lnTo>
                    <a:lnTo>
                      <a:pt x="53" y="7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39" y="15"/>
                    </a:lnTo>
                    <a:lnTo>
                      <a:pt x="34" y="17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" name="Freeform 132"/>
              <p:cNvSpPr>
                <a:spLocks/>
              </p:cNvSpPr>
              <p:nvPr/>
            </p:nvSpPr>
            <p:spPr bwMode="auto">
              <a:xfrm rot="19386260">
                <a:off x="8015723" y="2800474"/>
                <a:ext cx="26988" cy="34925"/>
              </a:xfrm>
              <a:custGeom>
                <a:avLst/>
                <a:gdLst>
                  <a:gd name="T0" fmla="*/ 1 w 34"/>
                  <a:gd name="T1" fmla="*/ 5 h 44"/>
                  <a:gd name="T2" fmla="*/ 5 w 34"/>
                  <a:gd name="T3" fmla="*/ 8 h 44"/>
                  <a:gd name="T4" fmla="*/ 10 w 34"/>
                  <a:gd name="T5" fmla="*/ 13 h 44"/>
                  <a:gd name="T6" fmla="*/ 16 w 34"/>
                  <a:gd name="T7" fmla="*/ 16 h 44"/>
                  <a:gd name="T8" fmla="*/ 19 w 34"/>
                  <a:gd name="T9" fmla="*/ 21 h 44"/>
                  <a:gd name="T10" fmla="*/ 24 w 34"/>
                  <a:gd name="T11" fmla="*/ 27 h 44"/>
                  <a:gd name="T12" fmla="*/ 27 w 34"/>
                  <a:gd name="T13" fmla="*/ 32 h 44"/>
                  <a:gd name="T14" fmla="*/ 31 w 34"/>
                  <a:gd name="T15" fmla="*/ 38 h 44"/>
                  <a:gd name="T16" fmla="*/ 33 w 34"/>
                  <a:gd name="T17" fmla="*/ 44 h 44"/>
                  <a:gd name="T18" fmla="*/ 33 w 34"/>
                  <a:gd name="T19" fmla="*/ 44 h 44"/>
                  <a:gd name="T20" fmla="*/ 34 w 34"/>
                  <a:gd name="T21" fmla="*/ 44 h 44"/>
                  <a:gd name="T22" fmla="*/ 34 w 34"/>
                  <a:gd name="T23" fmla="*/ 44 h 44"/>
                  <a:gd name="T24" fmla="*/ 34 w 34"/>
                  <a:gd name="T25" fmla="*/ 44 h 44"/>
                  <a:gd name="T26" fmla="*/ 34 w 34"/>
                  <a:gd name="T27" fmla="*/ 44 h 44"/>
                  <a:gd name="T28" fmla="*/ 34 w 34"/>
                  <a:gd name="T29" fmla="*/ 44 h 44"/>
                  <a:gd name="T30" fmla="*/ 34 w 34"/>
                  <a:gd name="T31" fmla="*/ 44 h 44"/>
                  <a:gd name="T32" fmla="*/ 34 w 34"/>
                  <a:gd name="T33" fmla="*/ 43 h 44"/>
                  <a:gd name="T34" fmla="*/ 31 w 34"/>
                  <a:gd name="T35" fmla="*/ 30 h 44"/>
                  <a:gd name="T36" fmla="*/ 24 w 34"/>
                  <a:gd name="T37" fmla="*/ 17 h 44"/>
                  <a:gd name="T38" fmla="*/ 15 w 34"/>
                  <a:gd name="T39" fmla="*/ 8 h 44"/>
                  <a:gd name="T40" fmla="*/ 3 w 34"/>
                  <a:gd name="T41" fmla="*/ 0 h 44"/>
                  <a:gd name="T42" fmla="*/ 2 w 34"/>
                  <a:gd name="T43" fmla="*/ 0 h 44"/>
                  <a:gd name="T44" fmla="*/ 2 w 34"/>
                  <a:gd name="T45" fmla="*/ 0 h 44"/>
                  <a:gd name="T46" fmla="*/ 1 w 34"/>
                  <a:gd name="T47" fmla="*/ 0 h 44"/>
                  <a:gd name="T48" fmla="*/ 0 w 34"/>
                  <a:gd name="T49" fmla="*/ 1 h 44"/>
                  <a:gd name="T50" fmla="*/ 0 w 34"/>
                  <a:gd name="T51" fmla="*/ 2 h 44"/>
                  <a:gd name="T52" fmla="*/ 0 w 34"/>
                  <a:gd name="T53" fmla="*/ 2 h 44"/>
                  <a:gd name="T54" fmla="*/ 0 w 34"/>
                  <a:gd name="T55" fmla="*/ 4 h 44"/>
                  <a:gd name="T56" fmla="*/ 1 w 34"/>
                  <a:gd name="T57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44">
                    <a:moveTo>
                      <a:pt x="1" y="5"/>
                    </a:moveTo>
                    <a:lnTo>
                      <a:pt x="5" y="8"/>
                    </a:lnTo>
                    <a:lnTo>
                      <a:pt x="10" y="13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24" y="27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1" y="30"/>
                    </a:lnTo>
                    <a:lnTo>
                      <a:pt x="24" y="17"/>
                    </a:lnTo>
                    <a:lnTo>
                      <a:pt x="15" y="8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" name="Freeform 133"/>
              <p:cNvSpPr>
                <a:spLocks/>
              </p:cNvSpPr>
              <p:nvPr/>
            </p:nvSpPr>
            <p:spPr bwMode="auto">
              <a:xfrm rot="19386260">
                <a:off x="8022073" y="2789362"/>
                <a:ext cx="26988" cy="31750"/>
              </a:xfrm>
              <a:custGeom>
                <a:avLst/>
                <a:gdLst>
                  <a:gd name="T0" fmla="*/ 16 w 32"/>
                  <a:gd name="T1" fmla="*/ 26 h 42"/>
                  <a:gd name="T2" fmla="*/ 15 w 32"/>
                  <a:gd name="T3" fmla="*/ 27 h 42"/>
                  <a:gd name="T4" fmla="*/ 15 w 32"/>
                  <a:gd name="T5" fmla="*/ 27 h 42"/>
                  <a:gd name="T6" fmla="*/ 15 w 32"/>
                  <a:gd name="T7" fmla="*/ 28 h 42"/>
                  <a:gd name="T8" fmla="*/ 14 w 32"/>
                  <a:gd name="T9" fmla="*/ 28 h 42"/>
                  <a:gd name="T10" fmla="*/ 14 w 32"/>
                  <a:gd name="T11" fmla="*/ 29 h 42"/>
                  <a:gd name="T12" fmla="*/ 14 w 32"/>
                  <a:gd name="T13" fmla="*/ 30 h 42"/>
                  <a:gd name="T14" fmla="*/ 14 w 32"/>
                  <a:gd name="T15" fmla="*/ 31 h 42"/>
                  <a:gd name="T16" fmla="*/ 15 w 32"/>
                  <a:gd name="T17" fmla="*/ 32 h 42"/>
                  <a:gd name="T18" fmla="*/ 16 w 32"/>
                  <a:gd name="T19" fmla="*/ 32 h 42"/>
                  <a:gd name="T20" fmla="*/ 17 w 32"/>
                  <a:gd name="T21" fmla="*/ 32 h 42"/>
                  <a:gd name="T22" fmla="*/ 18 w 32"/>
                  <a:gd name="T23" fmla="*/ 32 h 42"/>
                  <a:gd name="T24" fmla="*/ 18 w 32"/>
                  <a:gd name="T25" fmla="*/ 31 h 42"/>
                  <a:gd name="T26" fmla="*/ 18 w 32"/>
                  <a:gd name="T27" fmla="*/ 30 h 42"/>
                  <a:gd name="T28" fmla="*/ 19 w 32"/>
                  <a:gd name="T29" fmla="*/ 30 h 42"/>
                  <a:gd name="T30" fmla="*/ 19 w 32"/>
                  <a:gd name="T31" fmla="*/ 30 h 42"/>
                  <a:gd name="T32" fmla="*/ 19 w 32"/>
                  <a:gd name="T33" fmla="*/ 29 h 42"/>
                  <a:gd name="T34" fmla="*/ 22 w 32"/>
                  <a:gd name="T35" fmla="*/ 32 h 42"/>
                  <a:gd name="T36" fmla="*/ 25 w 32"/>
                  <a:gd name="T37" fmla="*/ 35 h 42"/>
                  <a:gd name="T38" fmla="*/ 28 w 32"/>
                  <a:gd name="T39" fmla="*/ 38 h 42"/>
                  <a:gd name="T40" fmla="*/ 30 w 32"/>
                  <a:gd name="T41" fmla="*/ 41 h 42"/>
                  <a:gd name="T42" fmla="*/ 30 w 32"/>
                  <a:gd name="T43" fmla="*/ 42 h 42"/>
                  <a:gd name="T44" fmla="*/ 31 w 32"/>
                  <a:gd name="T45" fmla="*/ 42 h 42"/>
                  <a:gd name="T46" fmla="*/ 31 w 32"/>
                  <a:gd name="T47" fmla="*/ 42 h 42"/>
                  <a:gd name="T48" fmla="*/ 31 w 32"/>
                  <a:gd name="T49" fmla="*/ 42 h 42"/>
                  <a:gd name="T50" fmla="*/ 32 w 32"/>
                  <a:gd name="T51" fmla="*/ 41 h 42"/>
                  <a:gd name="T52" fmla="*/ 32 w 32"/>
                  <a:gd name="T53" fmla="*/ 41 h 42"/>
                  <a:gd name="T54" fmla="*/ 32 w 32"/>
                  <a:gd name="T55" fmla="*/ 41 h 42"/>
                  <a:gd name="T56" fmla="*/ 32 w 32"/>
                  <a:gd name="T57" fmla="*/ 41 h 42"/>
                  <a:gd name="T58" fmla="*/ 29 w 32"/>
                  <a:gd name="T59" fmla="*/ 32 h 42"/>
                  <a:gd name="T60" fmla="*/ 25 w 32"/>
                  <a:gd name="T61" fmla="*/ 26 h 42"/>
                  <a:gd name="T62" fmla="*/ 21 w 32"/>
                  <a:gd name="T63" fmla="*/ 19 h 42"/>
                  <a:gd name="T64" fmla="*/ 17 w 32"/>
                  <a:gd name="T65" fmla="*/ 12 h 42"/>
                  <a:gd name="T66" fmla="*/ 15 w 32"/>
                  <a:gd name="T67" fmla="*/ 9 h 42"/>
                  <a:gd name="T68" fmla="*/ 14 w 32"/>
                  <a:gd name="T69" fmla="*/ 7 h 42"/>
                  <a:gd name="T70" fmla="*/ 11 w 32"/>
                  <a:gd name="T71" fmla="*/ 5 h 42"/>
                  <a:gd name="T72" fmla="*/ 9 w 32"/>
                  <a:gd name="T73" fmla="*/ 3 h 42"/>
                  <a:gd name="T74" fmla="*/ 7 w 32"/>
                  <a:gd name="T75" fmla="*/ 1 h 42"/>
                  <a:gd name="T76" fmla="*/ 6 w 32"/>
                  <a:gd name="T77" fmla="*/ 0 h 42"/>
                  <a:gd name="T78" fmla="*/ 3 w 32"/>
                  <a:gd name="T79" fmla="*/ 1 h 42"/>
                  <a:gd name="T80" fmla="*/ 1 w 32"/>
                  <a:gd name="T81" fmla="*/ 3 h 42"/>
                  <a:gd name="T82" fmla="*/ 0 w 32"/>
                  <a:gd name="T83" fmla="*/ 5 h 42"/>
                  <a:gd name="T84" fmla="*/ 0 w 32"/>
                  <a:gd name="T85" fmla="*/ 6 h 42"/>
                  <a:gd name="T86" fmla="*/ 0 w 32"/>
                  <a:gd name="T87" fmla="*/ 8 h 42"/>
                  <a:gd name="T88" fmla="*/ 1 w 32"/>
                  <a:gd name="T89" fmla="*/ 11 h 42"/>
                  <a:gd name="T90" fmla="*/ 4 w 32"/>
                  <a:gd name="T91" fmla="*/ 15 h 42"/>
                  <a:gd name="T92" fmla="*/ 9 w 32"/>
                  <a:gd name="T93" fmla="*/ 19 h 42"/>
                  <a:gd name="T94" fmla="*/ 13 w 32"/>
                  <a:gd name="T95" fmla="*/ 22 h 42"/>
                  <a:gd name="T96" fmla="*/ 16 w 32"/>
                  <a:gd name="T9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42">
                    <a:moveTo>
                      <a:pt x="16" y="26"/>
                    </a:move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28" y="38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9" y="32"/>
                    </a:lnTo>
                    <a:lnTo>
                      <a:pt x="25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9" y="19"/>
                    </a:lnTo>
                    <a:lnTo>
                      <a:pt x="13" y="22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" name="Freeform 134"/>
              <p:cNvSpPr>
                <a:spLocks/>
              </p:cNvSpPr>
              <p:nvPr/>
            </p:nvSpPr>
            <p:spPr bwMode="auto">
              <a:xfrm rot="19386260">
                <a:off x="8034773" y="2783012"/>
                <a:ext cx="15875" cy="25400"/>
              </a:xfrm>
              <a:custGeom>
                <a:avLst/>
                <a:gdLst>
                  <a:gd name="T0" fmla="*/ 21 w 21"/>
                  <a:gd name="T1" fmla="*/ 31 h 32"/>
                  <a:gd name="T2" fmla="*/ 18 w 21"/>
                  <a:gd name="T3" fmla="*/ 23 h 32"/>
                  <a:gd name="T4" fmla="*/ 15 w 21"/>
                  <a:gd name="T5" fmla="*/ 14 h 32"/>
                  <a:gd name="T6" fmla="*/ 11 w 21"/>
                  <a:gd name="T7" fmla="*/ 7 h 32"/>
                  <a:gd name="T8" fmla="*/ 4 w 21"/>
                  <a:gd name="T9" fmla="*/ 1 h 32"/>
                  <a:gd name="T10" fmla="*/ 3 w 21"/>
                  <a:gd name="T11" fmla="*/ 0 h 32"/>
                  <a:gd name="T12" fmla="*/ 3 w 21"/>
                  <a:gd name="T13" fmla="*/ 0 h 32"/>
                  <a:gd name="T14" fmla="*/ 2 w 21"/>
                  <a:gd name="T15" fmla="*/ 0 h 32"/>
                  <a:gd name="T16" fmla="*/ 1 w 21"/>
                  <a:gd name="T17" fmla="*/ 1 h 32"/>
                  <a:gd name="T18" fmla="*/ 0 w 21"/>
                  <a:gd name="T19" fmla="*/ 2 h 32"/>
                  <a:gd name="T20" fmla="*/ 0 w 21"/>
                  <a:gd name="T21" fmla="*/ 2 h 32"/>
                  <a:gd name="T22" fmla="*/ 0 w 21"/>
                  <a:gd name="T23" fmla="*/ 4 h 32"/>
                  <a:gd name="T24" fmla="*/ 1 w 21"/>
                  <a:gd name="T25" fmla="*/ 5 h 32"/>
                  <a:gd name="T26" fmla="*/ 2 w 21"/>
                  <a:gd name="T27" fmla="*/ 9 h 32"/>
                  <a:gd name="T28" fmla="*/ 6 w 21"/>
                  <a:gd name="T29" fmla="*/ 13 h 32"/>
                  <a:gd name="T30" fmla="*/ 8 w 21"/>
                  <a:gd name="T31" fmla="*/ 16 h 32"/>
                  <a:gd name="T32" fmla="*/ 11 w 21"/>
                  <a:gd name="T33" fmla="*/ 20 h 32"/>
                  <a:gd name="T34" fmla="*/ 14 w 21"/>
                  <a:gd name="T35" fmla="*/ 23 h 32"/>
                  <a:gd name="T36" fmla="*/ 16 w 21"/>
                  <a:gd name="T37" fmla="*/ 25 h 32"/>
                  <a:gd name="T38" fmla="*/ 17 w 21"/>
                  <a:gd name="T39" fmla="*/ 29 h 32"/>
                  <a:gd name="T40" fmla="*/ 19 w 21"/>
                  <a:gd name="T41" fmla="*/ 32 h 32"/>
                  <a:gd name="T42" fmla="*/ 19 w 21"/>
                  <a:gd name="T43" fmla="*/ 32 h 32"/>
                  <a:gd name="T44" fmla="*/ 19 w 21"/>
                  <a:gd name="T45" fmla="*/ 32 h 32"/>
                  <a:gd name="T46" fmla="*/ 19 w 21"/>
                  <a:gd name="T47" fmla="*/ 32 h 32"/>
                  <a:gd name="T48" fmla="*/ 21 w 21"/>
                  <a:gd name="T49" fmla="*/ 32 h 32"/>
                  <a:gd name="T50" fmla="*/ 21 w 21"/>
                  <a:gd name="T51" fmla="*/ 32 h 32"/>
                  <a:gd name="T52" fmla="*/ 21 w 21"/>
                  <a:gd name="T53" fmla="*/ 32 h 32"/>
                  <a:gd name="T54" fmla="*/ 21 w 21"/>
                  <a:gd name="T55" fmla="*/ 32 h 32"/>
                  <a:gd name="T56" fmla="*/ 21 w 21"/>
                  <a:gd name="T57" fmla="*/ 31 h 32"/>
                  <a:gd name="T58" fmla="*/ 21 w 21"/>
                  <a:gd name="T5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32">
                    <a:moveTo>
                      <a:pt x="21" y="31"/>
                    </a:moveTo>
                    <a:lnTo>
                      <a:pt x="18" y="23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7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" name="Freeform 135"/>
              <p:cNvSpPr>
                <a:spLocks/>
              </p:cNvSpPr>
              <p:nvPr/>
            </p:nvSpPr>
            <p:spPr bwMode="auto">
              <a:xfrm rot="19386260">
                <a:off x="8053823" y="2825874"/>
                <a:ext cx="4763" cy="17463"/>
              </a:xfrm>
              <a:custGeom>
                <a:avLst/>
                <a:gdLst>
                  <a:gd name="T0" fmla="*/ 2 w 7"/>
                  <a:gd name="T1" fmla="*/ 2 h 22"/>
                  <a:gd name="T2" fmla="*/ 2 w 7"/>
                  <a:gd name="T3" fmla="*/ 6 h 22"/>
                  <a:gd name="T4" fmla="*/ 1 w 7"/>
                  <a:gd name="T5" fmla="*/ 11 h 22"/>
                  <a:gd name="T6" fmla="*/ 0 w 7"/>
                  <a:gd name="T7" fmla="*/ 15 h 22"/>
                  <a:gd name="T8" fmla="*/ 0 w 7"/>
                  <a:gd name="T9" fmla="*/ 20 h 22"/>
                  <a:gd name="T10" fmla="*/ 0 w 7"/>
                  <a:gd name="T11" fmla="*/ 21 h 22"/>
                  <a:gd name="T12" fmla="*/ 1 w 7"/>
                  <a:gd name="T13" fmla="*/ 21 h 22"/>
                  <a:gd name="T14" fmla="*/ 1 w 7"/>
                  <a:gd name="T15" fmla="*/ 22 h 22"/>
                  <a:gd name="T16" fmla="*/ 2 w 7"/>
                  <a:gd name="T17" fmla="*/ 22 h 22"/>
                  <a:gd name="T18" fmla="*/ 3 w 7"/>
                  <a:gd name="T19" fmla="*/ 22 h 22"/>
                  <a:gd name="T20" fmla="*/ 3 w 7"/>
                  <a:gd name="T21" fmla="*/ 22 h 22"/>
                  <a:gd name="T22" fmla="*/ 5 w 7"/>
                  <a:gd name="T23" fmla="*/ 21 h 22"/>
                  <a:gd name="T24" fmla="*/ 5 w 7"/>
                  <a:gd name="T25" fmla="*/ 20 h 22"/>
                  <a:gd name="T26" fmla="*/ 6 w 7"/>
                  <a:gd name="T27" fmla="*/ 15 h 22"/>
                  <a:gd name="T28" fmla="*/ 7 w 7"/>
                  <a:gd name="T29" fmla="*/ 11 h 22"/>
                  <a:gd name="T30" fmla="*/ 6 w 7"/>
                  <a:gd name="T31" fmla="*/ 6 h 22"/>
                  <a:gd name="T32" fmla="*/ 5 w 7"/>
                  <a:gd name="T33" fmla="*/ 2 h 22"/>
                  <a:gd name="T34" fmla="*/ 5 w 7"/>
                  <a:gd name="T35" fmla="*/ 0 h 22"/>
                  <a:gd name="T36" fmla="*/ 5 w 7"/>
                  <a:gd name="T37" fmla="*/ 0 h 22"/>
                  <a:gd name="T38" fmla="*/ 5 w 7"/>
                  <a:gd name="T39" fmla="*/ 0 h 22"/>
                  <a:gd name="T40" fmla="*/ 3 w 7"/>
                  <a:gd name="T41" fmla="*/ 0 h 22"/>
                  <a:gd name="T42" fmla="*/ 3 w 7"/>
                  <a:gd name="T43" fmla="*/ 0 h 22"/>
                  <a:gd name="T44" fmla="*/ 3 w 7"/>
                  <a:gd name="T45" fmla="*/ 0 h 22"/>
                  <a:gd name="T46" fmla="*/ 2 w 7"/>
                  <a:gd name="T47" fmla="*/ 2 h 22"/>
                  <a:gd name="T48" fmla="*/ 2 w 7"/>
                  <a:gd name="T49" fmla="*/ 2 h 22"/>
                  <a:gd name="T50" fmla="*/ 2 w 7"/>
                  <a:gd name="T5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2">
                    <a:moveTo>
                      <a:pt x="2" y="2"/>
                    </a:moveTo>
                    <a:lnTo>
                      <a:pt x="2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15"/>
                    </a:lnTo>
                    <a:lnTo>
                      <a:pt x="7" y="11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" name="Freeform 136"/>
              <p:cNvSpPr>
                <a:spLocks/>
              </p:cNvSpPr>
              <p:nvPr/>
            </p:nvSpPr>
            <p:spPr bwMode="auto">
              <a:xfrm rot="19386260">
                <a:off x="7960161" y="2827462"/>
                <a:ext cx="11113" cy="42863"/>
              </a:xfrm>
              <a:custGeom>
                <a:avLst/>
                <a:gdLst>
                  <a:gd name="T0" fmla="*/ 12 w 12"/>
                  <a:gd name="T1" fmla="*/ 53 h 54"/>
                  <a:gd name="T2" fmla="*/ 11 w 12"/>
                  <a:gd name="T3" fmla="*/ 48 h 54"/>
                  <a:gd name="T4" fmla="*/ 10 w 12"/>
                  <a:gd name="T5" fmla="*/ 44 h 54"/>
                  <a:gd name="T6" fmla="*/ 8 w 12"/>
                  <a:gd name="T7" fmla="*/ 39 h 54"/>
                  <a:gd name="T8" fmla="*/ 6 w 12"/>
                  <a:gd name="T9" fmla="*/ 34 h 54"/>
                  <a:gd name="T10" fmla="*/ 5 w 12"/>
                  <a:gd name="T11" fmla="*/ 26 h 54"/>
                  <a:gd name="T12" fmla="*/ 6 w 12"/>
                  <a:gd name="T13" fmla="*/ 18 h 54"/>
                  <a:gd name="T14" fmla="*/ 6 w 12"/>
                  <a:gd name="T15" fmla="*/ 10 h 54"/>
                  <a:gd name="T16" fmla="*/ 6 w 12"/>
                  <a:gd name="T17" fmla="*/ 2 h 54"/>
                  <a:gd name="T18" fmla="*/ 6 w 12"/>
                  <a:gd name="T19" fmla="*/ 1 h 54"/>
                  <a:gd name="T20" fmla="*/ 5 w 12"/>
                  <a:gd name="T21" fmla="*/ 1 h 54"/>
                  <a:gd name="T22" fmla="*/ 5 w 12"/>
                  <a:gd name="T23" fmla="*/ 0 h 54"/>
                  <a:gd name="T24" fmla="*/ 4 w 12"/>
                  <a:gd name="T25" fmla="*/ 0 h 54"/>
                  <a:gd name="T26" fmla="*/ 3 w 12"/>
                  <a:gd name="T27" fmla="*/ 0 h 54"/>
                  <a:gd name="T28" fmla="*/ 2 w 12"/>
                  <a:gd name="T29" fmla="*/ 1 h 54"/>
                  <a:gd name="T30" fmla="*/ 1 w 12"/>
                  <a:gd name="T31" fmla="*/ 1 h 54"/>
                  <a:gd name="T32" fmla="*/ 1 w 12"/>
                  <a:gd name="T33" fmla="*/ 2 h 54"/>
                  <a:gd name="T34" fmla="*/ 0 w 12"/>
                  <a:gd name="T35" fmla="*/ 15 h 54"/>
                  <a:gd name="T36" fmla="*/ 2 w 12"/>
                  <a:gd name="T37" fmla="*/ 29 h 54"/>
                  <a:gd name="T38" fmla="*/ 5 w 12"/>
                  <a:gd name="T39" fmla="*/ 41 h 54"/>
                  <a:gd name="T40" fmla="*/ 11 w 12"/>
                  <a:gd name="T41" fmla="*/ 54 h 54"/>
                  <a:gd name="T42" fmla="*/ 11 w 12"/>
                  <a:gd name="T43" fmla="*/ 54 h 54"/>
                  <a:gd name="T44" fmla="*/ 12 w 12"/>
                  <a:gd name="T45" fmla="*/ 54 h 54"/>
                  <a:gd name="T46" fmla="*/ 12 w 12"/>
                  <a:gd name="T47" fmla="*/ 54 h 54"/>
                  <a:gd name="T48" fmla="*/ 12 w 12"/>
                  <a:gd name="T49" fmla="*/ 54 h 54"/>
                  <a:gd name="T50" fmla="*/ 12 w 12"/>
                  <a:gd name="T51" fmla="*/ 54 h 54"/>
                  <a:gd name="T52" fmla="*/ 12 w 12"/>
                  <a:gd name="T53" fmla="*/ 54 h 54"/>
                  <a:gd name="T54" fmla="*/ 12 w 12"/>
                  <a:gd name="T55" fmla="*/ 54 h 54"/>
                  <a:gd name="T56" fmla="*/ 12 w 12"/>
                  <a:gd name="T57" fmla="*/ 53 h 54"/>
                  <a:gd name="T58" fmla="*/ 12 w 12"/>
                  <a:gd name="T5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54">
                    <a:moveTo>
                      <a:pt x="12" y="53"/>
                    </a:moveTo>
                    <a:lnTo>
                      <a:pt x="11" y="48"/>
                    </a:lnTo>
                    <a:lnTo>
                      <a:pt x="10" y="44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5" y="26"/>
                    </a:lnTo>
                    <a:lnTo>
                      <a:pt x="6" y="18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5" y="4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" name="Freeform 138"/>
              <p:cNvSpPr>
                <a:spLocks/>
              </p:cNvSpPr>
              <p:nvPr/>
            </p:nvSpPr>
            <p:spPr bwMode="auto">
              <a:xfrm rot="19386260">
                <a:off x="7968098" y="2803649"/>
                <a:ext cx="28575" cy="14288"/>
              </a:xfrm>
              <a:custGeom>
                <a:avLst/>
                <a:gdLst>
                  <a:gd name="T0" fmla="*/ 1 w 37"/>
                  <a:gd name="T1" fmla="*/ 17 h 18"/>
                  <a:gd name="T2" fmla="*/ 8 w 37"/>
                  <a:gd name="T3" fmla="*/ 12 h 18"/>
                  <a:gd name="T4" fmla="*/ 16 w 37"/>
                  <a:gd name="T5" fmla="*/ 10 h 18"/>
                  <a:gd name="T6" fmla="*/ 24 w 37"/>
                  <a:gd name="T7" fmla="*/ 10 h 18"/>
                  <a:gd name="T8" fmla="*/ 32 w 37"/>
                  <a:gd name="T9" fmla="*/ 9 h 18"/>
                  <a:gd name="T10" fmla="*/ 32 w 37"/>
                  <a:gd name="T11" fmla="*/ 9 h 18"/>
                  <a:gd name="T12" fmla="*/ 33 w 37"/>
                  <a:gd name="T13" fmla="*/ 8 h 18"/>
                  <a:gd name="T14" fmla="*/ 33 w 37"/>
                  <a:gd name="T15" fmla="*/ 8 h 18"/>
                  <a:gd name="T16" fmla="*/ 33 w 37"/>
                  <a:gd name="T17" fmla="*/ 8 h 18"/>
                  <a:gd name="T18" fmla="*/ 34 w 37"/>
                  <a:gd name="T19" fmla="*/ 8 h 18"/>
                  <a:gd name="T20" fmla="*/ 35 w 37"/>
                  <a:gd name="T21" fmla="*/ 7 h 18"/>
                  <a:gd name="T22" fmla="*/ 37 w 37"/>
                  <a:gd name="T23" fmla="*/ 5 h 18"/>
                  <a:gd name="T24" fmla="*/ 37 w 37"/>
                  <a:gd name="T25" fmla="*/ 4 h 18"/>
                  <a:gd name="T26" fmla="*/ 37 w 37"/>
                  <a:gd name="T27" fmla="*/ 3 h 18"/>
                  <a:gd name="T28" fmla="*/ 35 w 37"/>
                  <a:gd name="T29" fmla="*/ 2 h 18"/>
                  <a:gd name="T30" fmla="*/ 34 w 37"/>
                  <a:gd name="T31" fmla="*/ 1 h 18"/>
                  <a:gd name="T32" fmla="*/ 33 w 37"/>
                  <a:gd name="T33" fmla="*/ 1 h 18"/>
                  <a:gd name="T34" fmla="*/ 33 w 37"/>
                  <a:gd name="T35" fmla="*/ 0 h 18"/>
                  <a:gd name="T36" fmla="*/ 32 w 37"/>
                  <a:gd name="T37" fmla="*/ 0 h 18"/>
                  <a:gd name="T38" fmla="*/ 32 w 37"/>
                  <a:gd name="T39" fmla="*/ 0 h 18"/>
                  <a:gd name="T40" fmla="*/ 31 w 37"/>
                  <a:gd name="T41" fmla="*/ 0 h 18"/>
                  <a:gd name="T42" fmla="*/ 22 w 37"/>
                  <a:gd name="T43" fmla="*/ 1 h 18"/>
                  <a:gd name="T44" fmla="*/ 14 w 37"/>
                  <a:gd name="T45" fmla="*/ 4 h 18"/>
                  <a:gd name="T46" fmla="*/ 6 w 37"/>
                  <a:gd name="T47" fmla="*/ 9 h 18"/>
                  <a:gd name="T48" fmla="*/ 0 w 37"/>
                  <a:gd name="T49" fmla="*/ 16 h 18"/>
                  <a:gd name="T50" fmla="*/ 0 w 37"/>
                  <a:gd name="T51" fmla="*/ 17 h 18"/>
                  <a:gd name="T52" fmla="*/ 0 w 37"/>
                  <a:gd name="T53" fmla="*/ 17 h 18"/>
                  <a:gd name="T54" fmla="*/ 0 w 37"/>
                  <a:gd name="T55" fmla="*/ 17 h 18"/>
                  <a:gd name="T56" fmla="*/ 0 w 37"/>
                  <a:gd name="T57" fmla="*/ 17 h 18"/>
                  <a:gd name="T58" fmla="*/ 0 w 37"/>
                  <a:gd name="T59" fmla="*/ 18 h 18"/>
                  <a:gd name="T60" fmla="*/ 1 w 37"/>
                  <a:gd name="T61" fmla="*/ 18 h 18"/>
                  <a:gd name="T62" fmla="*/ 1 w 37"/>
                  <a:gd name="T63" fmla="*/ 18 h 18"/>
                  <a:gd name="T64" fmla="*/ 1 w 37"/>
                  <a:gd name="T65" fmla="*/ 17 h 18"/>
                  <a:gd name="T66" fmla="*/ 1 w 37"/>
                  <a:gd name="T6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18">
                    <a:moveTo>
                      <a:pt x="1" y="17"/>
                    </a:moveTo>
                    <a:lnTo>
                      <a:pt x="8" y="12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6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" name="Freeform 139"/>
              <p:cNvSpPr>
                <a:spLocks/>
              </p:cNvSpPr>
              <p:nvPr/>
            </p:nvSpPr>
            <p:spPr bwMode="auto">
              <a:xfrm rot="19386260">
                <a:off x="7950636" y="2836987"/>
                <a:ext cx="4763" cy="20638"/>
              </a:xfrm>
              <a:custGeom>
                <a:avLst/>
                <a:gdLst>
                  <a:gd name="T0" fmla="*/ 7 w 7"/>
                  <a:gd name="T1" fmla="*/ 25 h 27"/>
                  <a:gd name="T2" fmla="*/ 4 w 7"/>
                  <a:gd name="T3" fmla="*/ 20 h 27"/>
                  <a:gd name="T4" fmla="*/ 4 w 7"/>
                  <a:gd name="T5" fmla="*/ 14 h 27"/>
                  <a:gd name="T6" fmla="*/ 3 w 7"/>
                  <a:gd name="T7" fmla="*/ 7 h 27"/>
                  <a:gd name="T8" fmla="*/ 3 w 7"/>
                  <a:gd name="T9" fmla="*/ 1 h 27"/>
                  <a:gd name="T10" fmla="*/ 3 w 7"/>
                  <a:gd name="T11" fmla="*/ 0 h 27"/>
                  <a:gd name="T12" fmla="*/ 3 w 7"/>
                  <a:gd name="T13" fmla="*/ 0 h 27"/>
                  <a:gd name="T14" fmla="*/ 3 w 7"/>
                  <a:gd name="T15" fmla="*/ 0 h 27"/>
                  <a:gd name="T16" fmla="*/ 2 w 7"/>
                  <a:gd name="T17" fmla="*/ 0 h 27"/>
                  <a:gd name="T18" fmla="*/ 1 w 7"/>
                  <a:gd name="T19" fmla="*/ 0 h 27"/>
                  <a:gd name="T20" fmla="*/ 1 w 7"/>
                  <a:gd name="T21" fmla="*/ 0 h 27"/>
                  <a:gd name="T22" fmla="*/ 0 w 7"/>
                  <a:gd name="T23" fmla="*/ 0 h 27"/>
                  <a:gd name="T24" fmla="*/ 0 w 7"/>
                  <a:gd name="T25" fmla="*/ 1 h 27"/>
                  <a:gd name="T26" fmla="*/ 0 w 7"/>
                  <a:gd name="T27" fmla="*/ 8 h 27"/>
                  <a:gd name="T28" fmla="*/ 0 w 7"/>
                  <a:gd name="T29" fmla="*/ 15 h 27"/>
                  <a:gd name="T30" fmla="*/ 2 w 7"/>
                  <a:gd name="T31" fmla="*/ 21 h 27"/>
                  <a:gd name="T32" fmla="*/ 6 w 7"/>
                  <a:gd name="T33" fmla="*/ 27 h 27"/>
                  <a:gd name="T34" fmla="*/ 6 w 7"/>
                  <a:gd name="T35" fmla="*/ 27 h 27"/>
                  <a:gd name="T36" fmla="*/ 6 w 7"/>
                  <a:gd name="T37" fmla="*/ 27 h 27"/>
                  <a:gd name="T38" fmla="*/ 6 w 7"/>
                  <a:gd name="T39" fmla="*/ 27 h 27"/>
                  <a:gd name="T40" fmla="*/ 7 w 7"/>
                  <a:gd name="T41" fmla="*/ 27 h 27"/>
                  <a:gd name="T42" fmla="*/ 7 w 7"/>
                  <a:gd name="T43" fmla="*/ 27 h 27"/>
                  <a:gd name="T44" fmla="*/ 7 w 7"/>
                  <a:gd name="T45" fmla="*/ 25 h 27"/>
                  <a:gd name="T46" fmla="*/ 7 w 7"/>
                  <a:gd name="T47" fmla="*/ 25 h 27"/>
                  <a:gd name="T48" fmla="*/ 7 w 7"/>
                  <a:gd name="T49" fmla="*/ 25 h 27"/>
                  <a:gd name="T50" fmla="*/ 7 w 7"/>
                  <a:gd name="T5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7">
                    <a:moveTo>
                      <a:pt x="7" y="25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" name="Freeform 140"/>
              <p:cNvSpPr>
                <a:spLocks/>
              </p:cNvSpPr>
              <p:nvPr/>
            </p:nvSpPr>
            <p:spPr bwMode="auto">
              <a:xfrm rot="19386260">
                <a:off x="7937936" y="2838574"/>
                <a:ext cx="11113" cy="34925"/>
              </a:xfrm>
              <a:custGeom>
                <a:avLst/>
                <a:gdLst>
                  <a:gd name="T0" fmla="*/ 13 w 13"/>
                  <a:gd name="T1" fmla="*/ 43 h 44"/>
                  <a:gd name="T2" fmla="*/ 9 w 13"/>
                  <a:gd name="T3" fmla="*/ 34 h 44"/>
                  <a:gd name="T4" fmla="*/ 7 w 13"/>
                  <a:gd name="T5" fmla="*/ 23 h 44"/>
                  <a:gd name="T6" fmla="*/ 6 w 13"/>
                  <a:gd name="T7" fmla="*/ 13 h 44"/>
                  <a:gd name="T8" fmla="*/ 6 w 13"/>
                  <a:gd name="T9" fmla="*/ 3 h 44"/>
                  <a:gd name="T10" fmla="*/ 6 w 13"/>
                  <a:gd name="T11" fmla="*/ 2 h 44"/>
                  <a:gd name="T12" fmla="*/ 4 w 13"/>
                  <a:gd name="T13" fmla="*/ 2 h 44"/>
                  <a:gd name="T14" fmla="*/ 4 w 13"/>
                  <a:gd name="T15" fmla="*/ 0 h 44"/>
                  <a:gd name="T16" fmla="*/ 3 w 13"/>
                  <a:gd name="T17" fmla="*/ 0 h 44"/>
                  <a:gd name="T18" fmla="*/ 2 w 13"/>
                  <a:gd name="T19" fmla="*/ 0 h 44"/>
                  <a:gd name="T20" fmla="*/ 2 w 13"/>
                  <a:gd name="T21" fmla="*/ 2 h 44"/>
                  <a:gd name="T22" fmla="*/ 1 w 13"/>
                  <a:gd name="T23" fmla="*/ 2 h 44"/>
                  <a:gd name="T24" fmla="*/ 1 w 13"/>
                  <a:gd name="T25" fmla="*/ 3 h 44"/>
                  <a:gd name="T26" fmla="*/ 0 w 13"/>
                  <a:gd name="T27" fmla="*/ 14 h 44"/>
                  <a:gd name="T28" fmla="*/ 2 w 13"/>
                  <a:gd name="T29" fmla="*/ 25 h 44"/>
                  <a:gd name="T30" fmla="*/ 6 w 13"/>
                  <a:gd name="T31" fmla="*/ 35 h 44"/>
                  <a:gd name="T32" fmla="*/ 11 w 13"/>
                  <a:gd name="T33" fmla="*/ 44 h 44"/>
                  <a:gd name="T34" fmla="*/ 11 w 13"/>
                  <a:gd name="T35" fmla="*/ 44 h 44"/>
                  <a:gd name="T36" fmla="*/ 11 w 13"/>
                  <a:gd name="T37" fmla="*/ 44 h 44"/>
                  <a:gd name="T38" fmla="*/ 11 w 13"/>
                  <a:gd name="T39" fmla="*/ 44 h 44"/>
                  <a:gd name="T40" fmla="*/ 11 w 13"/>
                  <a:gd name="T41" fmla="*/ 44 h 44"/>
                  <a:gd name="T42" fmla="*/ 13 w 13"/>
                  <a:gd name="T43" fmla="*/ 44 h 44"/>
                  <a:gd name="T44" fmla="*/ 13 w 13"/>
                  <a:gd name="T45" fmla="*/ 44 h 44"/>
                  <a:gd name="T46" fmla="*/ 13 w 13"/>
                  <a:gd name="T47" fmla="*/ 44 h 44"/>
                  <a:gd name="T48" fmla="*/ 13 w 13"/>
                  <a:gd name="T49" fmla="*/ 43 h 44"/>
                  <a:gd name="T50" fmla="*/ 13 w 13"/>
                  <a:gd name="T5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4">
                    <a:moveTo>
                      <a:pt x="13" y="43"/>
                    </a:moveTo>
                    <a:lnTo>
                      <a:pt x="9" y="34"/>
                    </a:lnTo>
                    <a:lnTo>
                      <a:pt x="7" y="23"/>
                    </a:lnTo>
                    <a:lnTo>
                      <a:pt x="6" y="1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6" y="3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" name="Freeform 111"/>
              <p:cNvSpPr>
                <a:spLocks/>
              </p:cNvSpPr>
              <p:nvPr/>
            </p:nvSpPr>
            <p:spPr bwMode="auto">
              <a:xfrm rot="11610517">
                <a:off x="7629167" y="2564458"/>
                <a:ext cx="223838" cy="263525"/>
              </a:xfrm>
              <a:custGeom>
                <a:avLst/>
                <a:gdLst>
                  <a:gd name="T0" fmla="*/ 207 w 281"/>
                  <a:gd name="T1" fmla="*/ 312 h 330"/>
                  <a:gd name="T2" fmla="*/ 186 w 281"/>
                  <a:gd name="T3" fmla="*/ 322 h 330"/>
                  <a:gd name="T4" fmla="*/ 167 w 281"/>
                  <a:gd name="T5" fmla="*/ 330 h 330"/>
                  <a:gd name="T6" fmla="*/ 146 w 281"/>
                  <a:gd name="T7" fmla="*/ 328 h 330"/>
                  <a:gd name="T8" fmla="*/ 128 w 281"/>
                  <a:gd name="T9" fmla="*/ 315 h 330"/>
                  <a:gd name="T10" fmla="*/ 118 w 281"/>
                  <a:gd name="T11" fmla="*/ 297 h 330"/>
                  <a:gd name="T12" fmla="*/ 113 w 281"/>
                  <a:gd name="T13" fmla="*/ 298 h 330"/>
                  <a:gd name="T14" fmla="*/ 102 w 281"/>
                  <a:gd name="T15" fmla="*/ 300 h 330"/>
                  <a:gd name="T16" fmla="*/ 87 w 281"/>
                  <a:gd name="T17" fmla="*/ 288 h 330"/>
                  <a:gd name="T18" fmla="*/ 73 w 281"/>
                  <a:gd name="T19" fmla="*/ 262 h 330"/>
                  <a:gd name="T20" fmla="*/ 64 w 281"/>
                  <a:gd name="T21" fmla="*/ 251 h 330"/>
                  <a:gd name="T22" fmla="*/ 61 w 281"/>
                  <a:gd name="T23" fmla="*/ 250 h 330"/>
                  <a:gd name="T24" fmla="*/ 49 w 281"/>
                  <a:gd name="T25" fmla="*/ 241 h 330"/>
                  <a:gd name="T26" fmla="*/ 30 w 281"/>
                  <a:gd name="T27" fmla="*/ 222 h 330"/>
                  <a:gd name="T28" fmla="*/ 17 w 281"/>
                  <a:gd name="T29" fmla="*/ 187 h 330"/>
                  <a:gd name="T30" fmla="*/ 3 w 281"/>
                  <a:gd name="T31" fmla="*/ 145 h 330"/>
                  <a:gd name="T32" fmla="*/ 0 w 281"/>
                  <a:gd name="T33" fmla="*/ 108 h 330"/>
                  <a:gd name="T34" fmla="*/ 4 w 281"/>
                  <a:gd name="T35" fmla="*/ 84 h 330"/>
                  <a:gd name="T36" fmla="*/ 15 w 281"/>
                  <a:gd name="T37" fmla="*/ 61 h 330"/>
                  <a:gd name="T38" fmla="*/ 30 w 281"/>
                  <a:gd name="T39" fmla="*/ 41 h 330"/>
                  <a:gd name="T40" fmla="*/ 43 w 281"/>
                  <a:gd name="T41" fmla="*/ 27 h 330"/>
                  <a:gd name="T42" fmla="*/ 54 w 281"/>
                  <a:gd name="T43" fmla="*/ 21 h 330"/>
                  <a:gd name="T44" fmla="*/ 65 w 281"/>
                  <a:gd name="T45" fmla="*/ 16 h 330"/>
                  <a:gd name="T46" fmla="*/ 77 w 281"/>
                  <a:gd name="T47" fmla="*/ 12 h 330"/>
                  <a:gd name="T48" fmla="*/ 92 w 281"/>
                  <a:gd name="T49" fmla="*/ 8 h 330"/>
                  <a:gd name="T50" fmla="*/ 109 w 281"/>
                  <a:gd name="T51" fmla="*/ 2 h 330"/>
                  <a:gd name="T52" fmla="*/ 124 w 281"/>
                  <a:gd name="T53" fmla="*/ 0 h 330"/>
                  <a:gd name="T54" fmla="*/ 138 w 281"/>
                  <a:gd name="T55" fmla="*/ 2 h 330"/>
                  <a:gd name="T56" fmla="*/ 148 w 281"/>
                  <a:gd name="T57" fmla="*/ 9 h 330"/>
                  <a:gd name="T58" fmla="*/ 159 w 281"/>
                  <a:gd name="T59" fmla="*/ 15 h 330"/>
                  <a:gd name="T60" fmla="*/ 169 w 281"/>
                  <a:gd name="T61" fmla="*/ 19 h 330"/>
                  <a:gd name="T62" fmla="*/ 178 w 281"/>
                  <a:gd name="T63" fmla="*/ 24 h 330"/>
                  <a:gd name="T64" fmla="*/ 194 w 281"/>
                  <a:gd name="T65" fmla="*/ 34 h 330"/>
                  <a:gd name="T66" fmla="*/ 217 w 281"/>
                  <a:gd name="T67" fmla="*/ 61 h 330"/>
                  <a:gd name="T68" fmla="*/ 239 w 281"/>
                  <a:gd name="T69" fmla="*/ 92 h 330"/>
                  <a:gd name="T70" fmla="*/ 255 w 281"/>
                  <a:gd name="T71" fmla="*/ 116 h 330"/>
                  <a:gd name="T72" fmla="*/ 267 w 281"/>
                  <a:gd name="T73" fmla="*/ 141 h 330"/>
                  <a:gd name="T74" fmla="*/ 276 w 281"/>
                  <a:gd name="T75" fmla="*/ 183 h 330"/>
                  <a:gd name="T76" fmla="*/ 281 w 281"/>
                  <a:gd name="T77" fmla="*/ 218 h 330"/>
                  <a:gd name="T78" fmla="*/ 277 w 281"/>
                  <a:gd name="T79" fmla="*/ 248 h 330"/>
                  <a:gd name="T80" fmla="*/ 262 w 281"/>
                  <a:gd name="T81" fmla="*/ 266 h 330"/>
                  <a:gd name="T82" fmla="*/ 251 w 281"/>
                  <a:gd name="T83" fmla="*/ 271 h 330"/>
                  <a:gd name="T84" fmla="*/ 238 w 281"/>
                  <a:gd name="T85" fmla="*/ 265 h 330"/>
                  <a:gd name="T86" fmla="*/ 230 w 281"/>
                  <a:gd name="T87" fmla="*/ 270 h 330"/>
                  <a:gd name="T88" fmla="*/ 232 w 281"/>
                  <a:gd name="T89" fmla="*/ 281 h 330"/>
                  <a:gd name="T90" fmla="*/ 227 w 281"/>
                  <a:gd name="T91" fmla="*/ 284 h 330"/>
                  <a:gd name="T92" fmla="*/ 227 w 281"/>
                  <a:gd name="T93" fmla="*/ 290 h 330"/>
                  <a:gd name="T94" fmla="*/ 227 w 281"/>
                  <a:gd name="T95" fmla="*/ 298 h 330"/>
                  <a:gd name="T96" fmla="*/ 223 w 281"/>
                  <a:gd name="T97" fmla="*/ 303 h 330"/>
                  <a:gd name="T98" fmla="*/ 220 w 281"/>
                  <a:gd name="T99" fmla="*/ 30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1" h="330">
                    <a:moveTo>
                      <a:pt x="216" y="307"/>
                    </a:moveTo>
                    <a:lnTo>
                      <a:pt x="207" y="312"/>
                    </a:lnTo>
                    <a:lnTo>
                      <a:pt x="197" y="318"/>
                    </a:lnTo>
                    <a:lnTo>
                      <a:pt x="186" y="322"/>
                    </a:lnTo>
                    <a:lnTo>
                      <a:pt x="177" y="327"/>
                    </a:lnTo>
                    <a:lnTo>
                      <a:pt x="167" y="330"/>
                    </a:lnTo>
                    <a:lnTo>
                      <a:pt x="156" y="330"/>
                    </a:lnTo>
                    <a:lnTo>
                      <a:pt x="146" y="328"/>
                    </a:lnTo>
                    <a:lnTo>
                      <a:pt x="137" y="323"/>
                    </a:lnTo>
                    <a:lnTo>
                      <a:pt x="128" y="315"/>
                    </a:lnTo>
                    <a:lnTo>
                      <a:pt x="122" y="305"/>
                    </a:lnTo>
                    <a:lnTo>
                      <a:pt x="118" y="297"/>
                    </a:lnTo>
                    <a:lnTo>
                      <a:pt x="116" y="294"/>
                    </a:lnTo>
                    <a:lnTo>
                      <a:pt x="113" y="298"/>
                    </a:lnTo>
                    <a:lnTo>
                      <a:pt x="108" y="300"/>
                    </a:lnTo>
                    <a:lnTo>
                      <a:pt x="102" y="300"/>
                    </a:lnTo>
                    <a:lnTo>
                      <a:pt x="98" y="298"/>
                    </a:lnTo>
                    <a:lnTo>
                      <a:pt x="87" y="288"/>
                    </a:lnTo>
                    <a:lnTo>
                      <a:pt x="80" y="276"/>
                    </a:lnTo>
                    <a:lnTo>
                      <a:pt x="73" y="262"/>
                    </a:lnTo>
                    <a:lnTo>
                      <a:pt x="65" y="251"/>
                    </a:lnTo>
                    <a:lnTo>
                      <a:pt x="64" y="251"/>
                    </a:lnTo>
                    <a:lnTo>
                      <a:pt x="63" y="250"/>
                    </a:lnTo>
                    <a:lnTo>
                      <a:pt x="61" y="250"/>
                    </a:lnTo>
                    <a:lnTo>
                      <a:pt x="58" y="248"/>
                    </a:lnTo>
                    <a:lnTo>
                      <a:pt x="49" y="241"/>
                    </a:lnTo>
                    <a:lnTo>
                      <a:pt x="39" y="232"/>
                    </a:lnTo>
                    <a:lnTo>
                      <a:pt x="30" y="222"/>
                    </a:lnTo>
                    <a:lnTo>
                      <a:pt x="25" y="210"/>
                    </a:lnTo>
                    <a:lnTo>
                      <a:pt x="17" y="187"/>
                    </a:lnTo>
                    <a:lnTo>
                      <a:pt x="10" y="167"/>
                    </a:lnTo>
                    <a:lnTo>
                      <a:pt x="3" y="145"/>
                    </a:lnTo>
                    <a:lnTo>
                      <a:pt x="0" y="121"/>
                    </a:lnTo>
                    <a:lnTo>
                      <a:pt x="0" y="108"/>
                    </a:lnTo>
                    <a:lnTo>
                      <a:pt x="1" y="95"/>
                    </a:lnTo>
                    <a:lnTo>
                      <a:pt x="4" y="84"/>
                    </a:lnTo>
                    <a:lnTo>
                      <a:pt x="9" y="72"/>
                    </a:lnTo>
                    <a:lnTo>
                      <a:pt x="15" y="61"/>
                    </a:lnTo>
                    <a:lnTo>
                      <a:pt x="22" y="50"/>
                    </a:lnTo>
                    <a:lnTo>
                      <a:pt x="30" y="41"/>
                    </a:lnTo>
                    <a:lnTo>
                      <a:pt x="39" y="32"/>
                    </a:lnTo>
                    <a:lnTo>
                      <a:pt x="43" y="27"/>
                    </a:lnTo>
                    <a:lnTo>
                      <a:pt x="49" y="24"/>
                    </a:lnTo>
                    <a:lnTo>
                      <a:pt x="54" y="21"/>
                    </a:lnTo>
                    <a:lnTo>
                      <a:pt x="60" y="18"/>
                    </a:lnTo>
                    <a:lnTo>
                      <a:pt x="65" y="16"/>
                    </a:lnTo>
                    <a:lnTo>
                      <a:pt x="71" y="13"/>
                    </a:lnTo>
                    <a:lnTo>
                      <a:pt x="77" y="12"/>
                    </a:lnTo>
                    <a:lnTo>
                      <a:pt x="84" y="10"/>
                    </a:lnTo>
                    <a:lnTo>
                      <a:pt x="92" y="8"/>
                    </a:lnTo>
                    <a:lnTo>
                      <a:pt x="101" y="5"/>
                    </a:lnTo>
                    <a:lnTo>
                      <a:pt x="109" y="2"/>
                    </a:lnTo>
                    <a:lnTo>
                      <a:pt x="116" y="1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2"/>
                    </a:lnTo>
                    <a:lnTo>
                      <a:pt x="145" y="6"/>
                    </a:lnTo>
                    <a:lnTo>
                      <a:pt x="148" y="9"/>
                    </a:lnTo>
                    <a:lnTo>
                      <a:pt x="153" y="12"/>
                    </a:lnTo>
                    <a:lnTo>
                      <a:pt x="159" y="15"/>
                    </a:lnTo>
                    <a:lnTo>
                      <a:pt x="163" y="17"/>
                    </a:lnTo>
                    <a:lnTo>
                      <a:pt x="169" y="19"/>
                    </a:lnTo>
                    <a:lnTo>
                      <a:pt x="174" y="21"/>
                    </a:lnTo>
                    <a:lnTo>
                      <a:pt x="178" y="24"/>
                    </a:lnTo>
                    <a:lnTo>
                      <a:pt x="183" y="26"/>
                    </a:lnTo>
                    <a:lnTo>
                      <a:pt x="194" y="34"/>
                    </a:lnTo>
                    <a:lnTo>
                      <a:pt x="206" y="47"/>
                    </a:lnTo>
                    <a:lnTo>
                      <a:pt x="217" y="61"/>
                    </a:lnTo>
                    <a:lnTo>
                      <a:pt x="229" y="77"/>
                    </a:lnTo>
                    <a:lnTo>
                      <a:pt x="239" y="92"/>
                    </a:lnTo>
                    <a:lnTo>
                      <a:pt x="249" y="106"/>
                    </a:lnTo>
                    <a:lnTo>
                      <a:pt x="255" y="116"/>
                    </a:lnTo>
                    <a:lnTo>
                      <a:pt x="259" y="122"/>
                    </a:lnTo>
                    <a:lnTo>
                      <a:pt x="267" y="141"/>
                    </a:lnTo>
                    <a:lnTo>
                      <a:pt x="273" y="162"/>
                    </a:lnTo>
                    <a:lnTo>
                      <a:pt x="276" y="183"/>
                    </a:lnTo>
                    <a:lnTo>
                      <a:pt x="280" y="203"/>
                    </a:lnTo>
                    <a:lnTo>
                      <a:pt x="281" y="218"/>
                    </a:lnTo>
                    <a:lnTo>
                      <a:pt x="281" y="233"/>
                    </a:lnTo>
                    <a:lnTo>
                      <a:pt x="277" y="248"/>
                    </a:lnTo>
                    <a:lnTo>
                      <a:pt x="268" y="260"/>
                    </a:lnTo>
                    <a:lnTo>
                      <a:pt x="262" y="266"/>
                    </a:lnTo>
                    <a:lnTo>
                      <a:pt x="257" y="269"/>
                    </a:lnTo>
                    <a:lnTo>
                      <a:pt x="251" y="271"/>
                    </a:lnTo>
                    <a:lnTo>
                      <a:pt x="246" y="269"/>
                    </a:lnTo>
                    <a:lnTo>
                      <a:pt x="238" y="265"/>
                    </a:lnTo>
                    <a:lnTo>
                      <a:pt x="232" y="266"/>
                    </a:lnTo>
                    <a:lnTo>
                      <a:pt x="230" y="270"/>
                    </a:lnTo>
                    <a:lnTo>
                      <a:pt x="232" y="278"/>
                    </a:lnTo>
                    <a:lnTo>
                      <a:pt x="232" y="281"/>
                    </a:lnTo>
                    <a:lnTo>
                      <a:pt x="229" y="282"/>
                    </a:lnTo>
                    <a:lnTo>
                      <a:pt x="227" y="284"/>
                    </a:lnTo>
                    <a:lnTo>
                      <a:pt x="225" y="286"/>
                    </a:lnTo>
                    <a:lnTo>
                      <a:pt x="227" y="290"/>
                    </a:lnTo>
                    <a:lnTo>
                      <a:pt x="227" y="293"/>
                    </a:lnTo>
                    <a:lnTo>
                      <a:pt x="227" y="298"/>
                    </a:lnTo>
                    <a:lnTo>
                      <a:pt x="225" y="301"/>
                    </a:lnTo>
                    <a:lnTo>
                      <a:pt x="223" y="303"/>
                    </a:lnTo>
                    <a:lnTo>
                      <a:pt x="222" y="304"/>
                    </a:lnTo>
                    <a:lnTo>
                      <a:pt x="220" y="306"/>
                    </a:lnTo>
                    <a:lnTo>
                      <a:pt x="216" y="307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" name="Freeform 113"/>
              <p:cNvSpPr>
                <a:spLocks/>
              </p:cNvSpPr>
              <p:nvPr/>
            </p:nvSpPr>
            <p:spPr bwMode="auto">
              <a:xfrm rot="11610517">
                <a:off x="7708542" y="2596208"/>
                <a:ext cx="46038" cy="31750"/>
              </a:xfrm>
              <a:custGeom>
                <a:avLst/>
                <a:gdLst>
                  <a:gd name="T0" fmla="*/ 54 w 57"/>
                  <a:gd name="T1" fmla="*/ 21 h 39"/>
                  <a:gd name="T2" fmla="*/ 52 w 57"/>
                  <a:gd name="T3" fmla="*/ 14 h 39"/>
                  <a:gd name="T4" fmla="*/ 47 w 57"/>
                  <a:gd name="T5" fmla="*/ 8 h 39"/>
                  <a:gd name="T6" fmla="*/ 40 w 57"/>
                  <a:gd name="T7" fmla="*/ 5 h 39"/>
                  <a:gd name="T8" fmla="*/ 33 w 57"/>
                  <a:gd name="T9" fmla="*/ 2 h 39"/>
                  <a:gd name="T10" fmla="*/ 24 w 57"/>
                  <a:gd name="T11" fmla="*/ 0 h 39"/>
                  <a:gd name="T12" fmla="*/ 15 w 57"/>
                  <a:gd name="T13" fmla="*/ 2 h 39"/>
                  <a:gd name="T14" fmla="*/ 7 w 57"/>
                  <a:gd name="T15" fmla="*/ 7 h 39"/>
                  <a:gd name="T16" fmla="*/ 1 w 57"/>
                  <a:gd name="T17" fmla="*/ 14 h 39"/>
                  <a:gd name="T18" fmla="*/ 0 w 57"/>
                  <a:gd name="T19" fmla="*/ 18 h 39"/>
                  <a:gd name="T20" fmla="*/ 2 w 57"/>
                  <a:gd name="T21" fmla="*/ 24 h 39"/>
                  <a:gd name="T22" fmla="*/ 6 w 57"/>
                  <a:gd name="T23" fmla="*/ 29 h 39"/>
                  <a:gd name="T24" fmla="*/ 11 w 57"/>
                  <a:gd name="T25" fmla="*/ 30 h 39"/>
                  <a:gd name="T26" fmla="*/ 15 w 57"/>
                  <a:gd name="T27" fmla="*/ 29 h 39"/>
                  <a:gd name="T28" fmla="*/ 18 w 57"/>
                  <a:gd name="T29" fmla="*/ 28 h 39"/>
                  <a:gd name="T30" fmla="*/ 22 w 57"/>
                  <a:gd name="T31" fmla="*/ 26 h 39"/>
                  <a:gd name="T32" fmla="*/ 25 w 57"/>
                  <a:gd name="T33" fmla="*/ 26 h 39"/>
                  <a:gd name="T34" fmla="*/ 30 w 57"/>
                  <a:gd name="T35" fmla="*/ 29 h 39"/>
                  <a:gd name="T36" fmla="*/ 32 w 57"/>
                  <a:gd name="T37" fmla="*/ 33 h 39"/>
                  <a:gd name="T38" fmla="*/ 34 w 57"/>
                  <a:gd name="T39" fmla="*/ 37 h 39"/>
                  <a:gd name="T40" fmla="*/ 38 w 57"/>
                  <a:gd name="T41" fmla="*/ 39 h 39"/>
                  <a:gd name="T42" fmla="*/ 44 w 57"/>
                  <a:gd name="T43" fmla="*/ 39 h 39"/>
                  <a:gd name="T44" fmla="*/ 49 w 57"/>
                  <a:gd name="T45" fmla="*/ 37 h 39"/>
                  <a:gd name="T46" fmla="*/ 54 w 57"/>
                  <a:gd name="T47" fmla="*/ 33 h 39"/>
                  <a:gd name="T48" fmla="*/ 57 w 57"/>
                  <a:gd name="T49" fmla="*/ 29 h 39"/>
                  <a:gd name="T50" fmla="*/ 57 w 57"/>
                  <a:gd name="T51" fmla="*/ 28 h 39"/>
                  <a:gd name="T52" fmla="*/ 56 w 57"/>
                  <a:gd name="T53" fmla="*/ 25 h 39"/>
                  <a:gd name="T54" fmla="*/ 54 w 57"/>
                  <a:gd name="T55" fmla="*/ 23 h 39"/>
                  <a:gd name="T56" fmla="*/ 54 w 57"/>
                  <a:gd name="T57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" h="39">
                    <a:moveTo>
                      <a:pt x="54" y="21"/>
                    </a:moveTo>
                    <a:lnTo>
                      <a:pt x="52" y="14"/>
                    </a:lnTo>
                    <a:lnTo>
                      <a:pt x="47" y="8"/>
                    </a:lnTo>
                    <a:lnTo>
                      <a:pt x="40" y="5"/>
                    </a:lnTo>
                    <a:lnTo>
                      <a:pt x="33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6" y="29"/>
                    </a:lnTo>
                    <a:lnTo>
                      <a:pt x="11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30" y="29"/>
                    </a:lnTo>
                    <a:lnTo>
                      <a:pt x="32" y="33"/>
                    </a:lnTo>
                    <a:lnTo>
                      <a:pt x="34" y="37"/>
                    </a:lnTo>
                    <a:lnTo>
                      <a:pt x="38" y="39"/>
                    </a:lnTo>
                    <a:lnTo>
                      <a:pt x="44" y="39"/>
                    </a:lnTo>
                    <a:lnTo>
                      <a:pt x="49" y="37"/>
                    </a:lnTo>
                    <a:lnTo>
                      <a:pt x="54" y="33"/>
                    </a:lnTo>
                    <a:lnTo>
                      <a:pt x="57" y="29"/>
                    </a:lnTo>
                    <a:lnTo>
                      <a:pt x="57" y="28"/>
                    </a:lnTo>
                    <a:lnTo>
                      <a:pt x="56" y="25"/>
                    </a:lnTo>
                    <a:lnTo>
                      <a:pt x="54" y="23"/>
                    </a:lnTo>
                    <a:lnTo>
                      <a:pt x="54" y="2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" name="Freeform 114"/>
              <p:cNvSpPr>
                <a:spLocks/>
              </p:cNvSpPr>
              <p:nvPr/>
            </p:nvSpPr>
            <p:spPr bwMode="auto">
              <a:xfrm rot="11610517">
                <a:off x="7713305" y="2600971"/>
                <a:ext cx="36513" cy="22225"/>
              </a:xfrm>
              <a:custGeom>
                <a:avLst/>
                <a:gdLst>
                  <a:gd name="T0" fmla="*/ 3 w 47"/>
                  <a:gd name="T1" fmla="*/ 17 h 26"/>
                  <a:gd name="T2" fmla="*/ 5 w 47"/>
                  <a:gd name="T3" fmla="*/ 13 h 26"/>
                  <a:gd name="T4" fmla="*/ 5 w 47"/>
                  <a:gd name="T5" fmla="*/ 7 h 26"/>
                  <a:gd name="T6" fmla="*/ 8 w 47"/>
                  <a:gd name="T7" fmla="*/ 7 h 26"/>
                  <a:gd name="T8" fmla="*/ 8 w 47"/>
                  <a:gd name="T9" fmla="*/ 5 h 26"/>
                  <a:gd name="T10" fmla="*/ 9 w 47"/>
                  <a:gd name="T11" fmla="*/ 9 h 26"/>
                  <a:gd name="T12" fmla="*/ 11 w 47"/>
                  <a:gd name="T13" fmla="*/ 15 h 26"/>
                  <a:gd name="T14" fmla="*/ 16 w 47"/>
                  <a:gd name="T15" fmla="*/ 15 h 26"/>
                  <a:gd name="T16" fmla="*/ 21 w 47"/>
                  <a:gd name="T17" fmla="*/ 4 h 26"/>
                  <a:gd name="T18" fmla="*/ 23 w 47"/>
                  <a:gd name="T19" fmla="*/ 4 h 26"/>
                  <a:gd name="T20" fmla="*/ 20 w 47"/>
                  <a:gd name="T21" fmla="*/ 15 h 26"/>
                  <a:gd name="T22" fmla="*/ 31 w 47"/>
                  <a:gd name="T23" fmla="*/ 18 h 26"/>
                  <a:gd name="T24" fmla="*/ 39 w 47"/>
                  <a:gd name="T25" fmla="*/ 12 h 26"/>
                  <a:gd name="T26" fmla="*/ 35 w 47"/>
                  <a:gd name="T27" fmla="*/ 16 h 26"/>
                  <a:gd name="T28" fmla="*/ 32 w 47"/>
                  <a:gd name="T29" fmla="*/ 23 h 26"/>
                  <a:gd name="T30" fmla="*/ 32 w 47"/>
                  <a:gd name="T31" fmla="*/ 24 h 26"/>
                  <a:gd name="T32" fmla="*/ 33 w 47"/>
                  <a:gd name="T33" fmla="*/ 25 h 26"/>
                  <a:gd name="T34" fmla="*/ 34 w 47"/>
                  <a:gd name="T35" fmla="*/ 25 h 26"/>
                  <a:gd name="T36" fmla="*/ 42 w 47"/>
                  <a:gd name="T37" fmla="*/ 24 h 26"/>
                  <a:gd name="T38" fmla="*/ 47 w 47"/>
                  <a:gd name="T39" fmla="*/ 18 h 26"/>
                  <a:gd name="T40" fmla="*/ 47 w 47"/>
                  <a:gd name="T41" fmla="*/ 17 h 26"/>
                  <a:gd name="T42" fmla="*/ 46 w 47"/>
                  <a:gd name="T43" fmla="*/ 17 h 26"/>
                  <a:gd name="T44" fmla="*/ 43 w 47"/>
                  <a:gd name="T45" fmla="*/ 18 h 26"/>
                  <a:gd name="T46" fmla="*/ 38 w 47"/>
                  <a:gd name="T47" fmla="*/ 22 h 26"/>
                  <a:gd name="T48" fmla="*/ 40 w 47"/>
                  <a:gd name="T49" fmla="*/ 19 h 26"/>
                  <a:gd name="T50" fmla="*/ 43 w 47"/>
                  <a:gd name="T51" fmla="*/ 13 h 26"/>
                  <a:gd name="T52" fmla="*/ 41 w 47"/>
                  <a:gd name="T53" fmla="*/ 8 h 26"/>
                  <a:gd name="T54" fmla="*/ 41 w 47"/>
                  <a:gd name="T55" fmla="*/ 8 h 26"/>
                  <a:gd name="T56" fmla="*/ 38 w 47"/>
                  <a:gd name="T57" fmla="*/ 8 h 26"/>
                  <a:gd name="T58" fmla="*/ 35 w 47"/>
                  <a:gd name="T59" fmla="*/ 8 h 26"/>
                  <a:gd name="T60" fmla="*/ 27 w 47"/>
                  <a:gd name="T61" fmla="*/ 13 h 26"/>
                  <a:gd name="T62" fmla="*/ 24 w 47"/>
                  <a:gd name="T63" fmla="*/ 10 h 26"/>
                  <a:gd name="T64" fmla="*/ 25 w 47"/>
                  <a:gd name="T65" fmla="*/ 3 h 26"/>
                  <a:gd name="T66" fmla="*/ 25 w 47"/>
                  <a:gd name="T67" fmla="*/ 3 h 26"/>
                  <a:gd name="T68" fmla="*/ 24 w 47"/>
                  <a:gd name="T69" fmla="*/ 1 h 26"/>
                  <a:gd name="T70" fmla="*/ 24 w 47"/>
                  <a:gd name="T71" fmla="*/ 1 h 26"/>
                  <a:gd name="T72" fmla="*/ 24 w 47"/>
                  <a:gd name="T73" fmla="*/ 0 h 26"/>
                  <a:gd name="T74" fmla="*/ 21 w 47"/>
                  <a:gd name="T75" fmla="*/ 0 h 26"/>
                  <a:gd name="T76" fmla="*/ 21 w 47"/>
                  <a:gd name="T77" fmla="*/ 0 h 26"/>
                  <a:gd name="T78" fmla="*/ 20 w 47"/>
                  <a:gd name="T79" fmla="*/ 0 h 26"/>
                  <a:gd name="T80" fmla="*/ 19 w 47"/>
                  <a:gd name="T81" fmla="*/ 1 h 26"/>
                  <a:gd name="T82" fmla="*/ 17 w 47"/>
                  <a:gd name="T83" fmla="*/ 2 h 26"/>
                  <a:gd name="T84" fmla="*/ 16 w 47"/>
                  <a:gd name="T85" fmla="*/ 8 h 26"/>
                  <a:gd name="T86" fmla="*/ 12 w 47"/>
                  <a:gd name="T87" fmla="*/ 8 h 26"/>
                  <a:gd name="T88" fmla="*/ 10 w 47"/>
                  <a:gd name="T89" fmla="*/ 3 h 26"/>
                  <a:gd name="T90" fmla="*/ 8 w 47"/>
                  <a:gd name="T91" fmla="*/ 1 h 26"/>
                  <a:gd name="T92" fmla="*/ 5 w 47"/>
                  <a:gd name="T93" fmla="*/ 2 h 26"/>
                  <a:gd name="T94" fmla="*/ 0 w 47"/>
                  <a:gd name="T95" fmla="*/ 11 h 26"/>
                  <a:gd name="T96" fmla="*/ 0 w 47"/>
                  <a:gd name="T97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26">
                    <a:moveTo>
                      <a:pt x="1" y="17"/>
                    </a:moveTo>
                    <a:lnTo>
                      <a:pt x="2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6" y="15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1" y="4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1" y="8"/>
                    </a:lnTo>
                    <a:lnTo>
                      <a:pt x="20" y="11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7" y="18"/>
                    </a:lnTo>
                    <a:lnTo>
                      <a:pt x="31" y="18"/>
                    </a:lnTo>
                    <a:lnTo>
                      <a:pt x="35" y="15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8" y="15"/>
                    </a:lnTo>
                    <a:lnTo>
                      <a:pt x="35" y="16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3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5" y="26"/>
                    </a:lnTo>
                    <a:lnTo>
                      <a:pt x="39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7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7"/>
                    </a:lnTo>
                    <a:lnTo>
                      <a:pt x="46" y="18"/>
                    </a:lnTo>
                    <a:lnTo>
                      <a:pt x="43" y="18"/>
                    </a:lnTo>
                    <a:lnTo>
                      <a:pt x="41" y="19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9" y="20"/>
                    </a:lnTo>
                    <a:lnTo>
                      <a:pt x="40" y="19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2" y="16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2" y="9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1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5" y="8"/>
                    </a:lnTo>
                    <a:lnTo>
                      <a:pt x="33" y="10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4" y="15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" name="Freeform 115"/>
              <p:cNvSpPr>
                <a:spLocks/>
              </p:cNvSpPr>
              <p:nvPr/>
            </p:nvSpPr>
            <p:spPr bwMode="auto">
              <a:xfrm rot="11610517">
                <a:off x="7711717" y="2654946"/>
                <a:ext cx="61913" cy="65088"/>
              </a:xfrm>
              <a:custGeom>
                <a:avLst/>
                <a:gdLst>
                  <a:gd name="T0" fmla="*/ 64 w 80"/>
                  <a:gd name="T1" fmla="*/ 65 h 82"/>
                  <a:gd name="T2" fmla="*/ 58 w 80"/>
                  <a:gd name="T3" fmla="*/ 71 h 82"/>
                  <a:gd name="T4" fmla="*/ 51 w 80"/>
                  <a:gd name="T5" fmla="*/ 75 h 82"/>
                  <a:gd name="T6" fmla="*/ 44 w 80"/>
                  <a:gd name="T7" fmla="*/ 79 h 82"/>
                  <a:gd name="T8" fmla="*/ 36 w 80"/>
                  <a:gd name="T9" fmla="*/ 81 h 82"/>
                  <a:gd name="T10" fmla="*/ 30 w 80"/>
                  <a:gd name="T11" fmla="*/ 82 h 82"/>
                  <a:gd name="T12" fmla="*/ 23 w 80"/>
                  <a:gd name="T13" fmla="*/ 81 h 82"/>
                  <a:gd name="T14" fmla="*/ 17 w 80"/>
                  <a:gd name="T15" fmla="*/ 80 h 82"/>
                  <a:gd name="T16" fmla="*/ 12 w 80"/>
                  <a:gd name="T17" fmla="*/ 75 h 82"/>
                  <a:gd name="T18" fmla="*/ 9 w 80"/>
                  <a:gd name="T19" fmla="*/ 70 h 82"/>
                  <a:gd name="T20" fmla="*/ 7 w 80"/>
                  <a:gd name="T21" fmla="*/ 65 h 82"/>
                  <a:gd name="T22" fmla="*/ 7 w 80"/>
                  <a:gd name="T23" fmla="*/ 59 h 82"/>
                  <a:gd name="T24" fmla="*/ 6 w 80"/>
                  <a:gd name="T25" fmla="*/ 53 h 82"/>
                  <a:gd name="T26" fmla="*/ 6 w 80"/>
                  <a:gd name="T27" fmla="*/ 52 h 82"/>
                  <a:gd name="T28" fmla="*/ 5 w 80"/>
                  <a:gd name="T29" fmla="*/ 50 h 82"/>
                  <a:gd name="T30" fmla="*/ 4 w 80"/>
                  <a:gd name="T31" fmla="*/ 49 h 82"/>
                  <a:gd name="T32" fmla="*/ 3 w 80"/>
                  <a:gd name="T33" fmla="*/ 48 h 82"/>
                  <a:gd name="T34" fmla="*/ 1 w 80"/>
                  <a:gd name="T35" fmla="*/ 41 h 82"/>
                  <a:gd name="T36" fmla="*/ 0 w 80"/>
                  <a:gd name="T37" fmla="*/ 34 h 82"/>
                  <a:gd name="T38" fmla="*/ 1 w 80"/>
                  <a:gd name="T39" fmla="*/ 28 h 82"/>
                  <a:gd name="T40" fmla="*/ 4 w 80"/>
                  <a:gd name="T41" fmla="*/ 21 h 82"/>
                  <a:gd name="T42" fmla="*/ 9 w 80"/>
                  <a:gd name="T43" fmla="*/ 13 h 82"/>
                  <a:gd name="T44" fmla="*/ 16 w 80"/>
                  <a:gd name="T45" fmla="*/ 6 h 82"/>
                  <a:gd name="T46" fmla="*/ 24 w 80"/>
                  <a:gd name="T47" fmla="*/ 2 h 82"/>
                  <a:gd name="T48" fmla="*/ 35 w 80"/>
                  <a:gd name="T49" fmla="*/ 0 h 82"/>
                  <a:gd name="T50" fmla="*/ 42 w 80"/>
                  <a:gd name="T51" fmla="*/ 0 h 82"/>
                  <a:gd name="T52" fmla="*/ 49 w 80"/>
                  <a:gd name="T53" fmla="*/ 2 h 82"/>
                  <a:gd name="T54" fmla="*/ 54 w 80"/>
                  <a:gd name="T55" fmla="*/ 4 h 82"/>
                  <a:gd name="T56" fmla="*/ 61 w 80"/>
                  <a:gd name="T57" fmla="*/ 7 h 82"/>
                  <a:gd name="T58" fmla="*/ 68 w 80"/>
                  <a:gd name="T59" fmla="*/ 12 h 82"/>
                  <a:gd name="T60" fmla="*/ 73 w 80"/>
                  <a:gd name="T61" fmla="*/ 18 h 82"/>
                  <a:gd name="T62" fmla="*/ 76 w 80"/>
                  <a:gd name="T63" fmla="*/ 25 h 82"/>
                  <a:gd name="T64" fmla="*/ 79 w 80"/>
                  <a:gd name="T65" fmla="*/ 33 h 82"/>
                  <a:gd name="T66" fmla="*/ 80 w 80"/>
                  <a:gd name="T67" fmla="*/ 38 h 82"/>
                  <a:gd name="T68" fmla="*/ 79 w 80"/>
                  <a:gd name="T69" fmla="*/ 45 h 82"/>
                  <a:gd name="T70" fmla="*/ 75 w 80"/>
                  <a:gd name="T71" fmla="*/ 51 h 82"/>
                  <a:gd name="T72" fmla="*/ 72 w 80"/>
                  <a:gd name="T73" fmla="*/ 57 h 82"/>
                  <a:gd name="T74" fmla="*/ 70 w 80"/>
                  <a:gd name="T75" fmla="*/ 59 h 82"/>
                  <a:gd name="T76" fmla="*/ 68 w 80"/>
                  <a:gd name="T77" fmla="*/ 60 h 82"/>
                  <a:gd name="T78" fmla="*/ 66 w 80"/>
                  <a:gd name="T79" fmla="*/ 63 h 82"/>
                  <a:gd name="T80" fmla="*/ 64 w 80"/>
                  <a:gd name="T81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82">
                    <a:moveTo>
                      <a:pt x="64" y="65"/>
                    </a:moveTo>
                    <a:lnTo>
                      <a:pt x="58" y="71"/>
                    </a:lnTo>
                    <a:lnTo>
                      <a:pt x="51" y="75"/>
                    </a:lnTo>
                    <a:lnTo>
                      <a:pt x="44" y="79"/>
                    </a:lnTo>
                    <a:lnTo>
                      <a:pt x="36" y="81"/>
                    </a:lnTo>
                    <a:lnTo>
                      <a:pt x="30" y="82"/>
                    </a:lnTo>
                    <a:lnTo>
                      <a:pt x="23" y="81"/>
                    </a:lnTo>
                    <a:lnTo>
                      <a:pt x="17" y="80"/>
                    </a:lnTo>
                    <a:lnTo>
                      <a:pt x="12" y="75"/>
                    </a:lnTo>
                    <a:lnTo>
                      <a:pt x="9" y="70"/>
                    </a:lnTo>
                    <a:lnTo>
                      <a:pt x="7" y="65"/>
                    </a:lnTo>
                    <a:lnTo>
                      <a:pt x="7" y="59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5" y="50"/>
                    </a:lnTo>
                    <a:lnTo>
                      <a:pt x="4" y="49"/>
                    </a:lnTo>
                    <a:lnTo>
                      <a:pt x="3" y="48"/>
                    </a:lnTo>
                    <a:lnTo>
                      <a:pt x="1" y="41"/>
                    </a:lnTo>
                    <a:lnTo>
                      <a:pt x="0" y="34"/>
                    </a:lnTo>
                    <a:lnTo>
                      <a:pt x="1" y="28"/>
                    </a:lnTo>
                    <a:lnTo>
                      <a:pt x="4" y="21"/>
                    </a:lnTo>
                    <a:lnTo>
                      <a:pt x="9" y="13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9" y="2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8" y="12"/>
                    </a:lnTo>
                    <a:lnTo>
                      <a:pt x="73" y="18"/>
                    </a:lnTo>
                    <a:lnTo>
                      <a:pt x="76" y="25"/>
                    </a:lnTo>
                    <a:lnTo>
                      <a:pt x="79" y="33"/>
                    </a:lnTo>
                    <a:lnTo>
                      <a:pt x="80" y="38"/>
                    </a:lnTo>
                    <a:lnTo>
                      <a:pt x="79" y="45"/>
                    </a:lnTo>
                    <a:lnTo>
                      <a:pt x="75" y="51"/>
                    </a:lnTo>
                    <a:lnTo>
                      <a:pt x="72" y="57"/>
                    </a:lnTo>
                    <a:lnTo>
                      <a:pt x="70" y="59"/>
                    </a:lnTo>
                    <a:lnTo>
                      <a:pt x="68" y="60"/>
                    </a:lnTo>
                    <a:lnTo>
                      <a:pt x="66" y="63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" name="Freeform 116"/>
              <p:cNvSpPr>
                <a:spLocks/>
              </p:cNvSpPr>
              <p:nvPr/>
            </p:nvSpPr>
            <p:spPr bwMode="auto">
              <a:xfrm rot="11610517">
                <a:off x="7743467" y="2686696"/>
                <a:ext cx="7938" cy="7938"/>
              </a:xfrm>
              <a:custGeom>
                <a:avLst/>
                <a:gdLst>
                  <a:gd name="T0" fmla="*/ 3 w 9"/>
                  <a:gd name="T1" fmla="*/ 1 h 8"/>
                  <a:gd name="T2" fmla="*/ 2 w 9"/>
                  <a:gd name="T3" fmla="*/ 2 h 8"/>
                  <a:gd name="T4" fmla="*/ 1 w 9"/>
                  <a:gd name="T5" fmla="*/ 3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3 h 8"/>
                  <a:gd name="T24" fmla="*/ 9 w 9"/>
                  <a:gd name="T25" fmla="*/ 2 h 8"/>
                  <a:gd name="T26" fmla="*/ 9 w 9"/>
                  <a:gd name="T27" fmla="*/ 1 h 8"/>
                  <a:gd name="T28" fmla="*/ 7 w 9"/>
                  <a:gd name="T29" fmla="*/ 0 h 8"/>
                  <a:gd name="T30" fmla="*/ 5 w 9"/>
                  <a:gd name="T31" fmla="*/ 0 h 8"/>
                  <a:gd name="T32" fmla="*/ 3 w 9"/>
                  <a:gd name="T3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1"/>
                    </a:move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" name="Freeform 117"/>
              <p:cNvSpPr>
                <a:spLocks/>
              </p:cNvSpPr>
              <p:nvPr/>
            </p:nvSpPr>
            <p:spPr bwMode="auto">
              <a:xfrm rot="11610517">
                <a:off x="7740292" y="2672408"/>
                <a:ext cx="7938" cy="6350"/>
              </a:xfrm>
              <a:custGeom>
                <a:avLst/>
                <a:gdLst>
                  <a:gd name="T0" fmla="*/ 4 w 9"/>
                  <a:gd name="T1" fmla="*/ 0 h 8"/>
                  <a:gd name="T2" fmla="*/ 2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5 h 8"/>
                  <a:gd name="T10" fmla="*/ 1 w 9"/>
                  <a:gd name="T11" fmla="*/ 6 h 8"/>
                  <a:gd name="T12" fmla="*/ 2 w 9"/>
                  <a:gd name="T13" fmla="*/ 8 h 8"/>
                  <a:gd name="T14" fmla="*/ 5 w 9"/>
                  <a:gd name="T15" fmla="*/ 8 h 8"/>
                  <a:gd name="T16" fmla="*/ 7 w 9"/>
                  <a:gd name="T17" fmla="*/ 6 h 8"/>
                  <a:gd name="T18" fmla="*/ 8 w 9"/>
                  <a:gd name="T19" fmla="*/ 5 h 8"/>
                  <a:gd name="T20" fmla="*/ 9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7 w 9"/>
                  <a:gd name="T29" fmla="*/ 0 h 8"/>
                  <a:gd name="T30" fmla="*/ 5 w 9"/>
                  <a:gd name="T31" fmla="*/ 0 h 8"/>
                  <a:gd name="T32" fmla="*/ 4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" name="Freeform 118"/>
              <p:cNvSpPr>
                <a:spLocks/>
              </p:cNvSpPr>
              <p:nvPr/>
            </p:nvSpPr>
            <p:spPr bwMode="auto">
              <a:xfrm rot="11610517">
                <a:off x="7726005" y="2683521"/>
                <a:ext cx="7938" cy="6350"/>
              </a:xfrm>
              <a:custGeom>
                <a:avLst/>
                <a:gdLst>
                  <a:gd name="T0" fmla="*/ 3 w 9"/>
                  <a:gd name="T1" fmla="*/ 0 h 8"/>
                  <a:gd name="T2" fmla="*/ 2 w 9"/>
                  <a:gd name="T3" fmla="*/ 1 h 8"/>
                  <a:gd name="T4" fmla="*/ 1 w 9"/>
                  <a:gd name="T5" fmla="*/ 4 h 8"/>
                  <a:gd name="T6" fmla="*/ 0 w 9"/>
                  <a:gd name="T7" fmla="*/ 5 h 8"/>
                  <a:gd name="T8" fmla="*/ 0 w 9"/>
                  <a:gd name="T9" fmla="*/ 6 h 8"/>
                  <a:gd name="T10" fmla="*/ 1 w 9"/>
                  <a:gd name="T11" fmla="*/ 7 h 8"/>
                  <a:gd name="T12" fmla="*/ 3 w 9"/>
                  <a:gd name="T13" fmla="*/ 8 h 8"/>
                  <a:gd name="T14" fmla="*/ 4 w 9"/>
                  <a:gd name="T15" fmla="*/ 8 h 8"/>
                  <a:gd name="T16" fmla="*/ 7 w 9"/>
                  <a:gd name="T17" fmla="*/ 7 h 8"/>
                  <a:gd name="T18" fmla="*/ 8 w 9"/>
                  <a:gd name="T19" fmla="*/ 6 h 8"/>
                  <a:gd name="T20" fmla="*/ 9 w 9"/>
                  <a:gd name="T21" fmla="*/ 5 h 8"/>
                  <a:gd name="T22" fmla="*/ 9 w 9"/>
                  <a:gd name="T23" fmla="*/ 2 h 8"/>
                  <a:gd name="T24" fmla="*/ 9 w 9"/>
                  <a:gd name="T25" fmla="*/ 1 h 8"/>
                  <a:gd name="T26" fmla="*/ 9 w 9"/>
                  <a:gd name="T27" fmla="*/ 0 h 8"/>
                  <a:gd name="T28" fmla="*/ 7 w 9"/>
                  <a:gd name="T29" fmla="*/ 0 h 8"/>
                  <a:gd name="T30" fmla="*/ 6 w 9"/>
                  <a:gd name="T31" fmla="*/ 0 h 8"/>
                  <a:gd name="T32" fmla="*/ 3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3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" name="Freeform 119"/>
              <p:cNvSpPr>
                <a:spLocks/>
              </p:cNvSpPr>
              <p:nvPr/>
            </p:nvSpPr>
            <p:spPr bwMode="auto">
              <a:xfrm rot="11610517">
                <a:off x="7738705" y="2680346"/>
                <a:ext cx="6350" cy="6350"/>
              </a:xfrm>
              <a:custGeom>
                <a:avLst/>
                <a:gdLst>
                  <a:gd name="T0" fmla="*/ 2 w 9"/>
                  <a:gd name="T1" fmla="*/ 0 h 8"/>
                  <a:gd name="T2" fmla="*/ 1 w 9"/>
                  <a:gd name="T3" fmla="*/ 1 h 8"/>
                  <a:gd name="T4" fmla="*/ 0 w 9"/>
                  <a:gd name="T5" fmla="*/ 2 h 8"/>
                  <a:gd name="T6" fmla="*/ 0 w 9"/>
                  <a:gd name="T7" fmla="*/ 4 h 8"/>
                  <a:gd name="T8" fmla="*/ 0 w 9"/>
                  <a:gd name="T9" fmla="*/ 6 h 8"/>
                  <a:gd name="T10" fmla="*/ 1 w 9"/>
                  <a:gd name="T11" fmla="*/ 7 h 8"/>
                  <a:gd name="T12" fmla="*/ 2 w 9"/>
                  <a:gd name="T13" fmla="*/ 8 h 8"/>
                  <a:gd name="T14" fmla="*/ 4 w 9"/>
                  <a:gd name="T15" fmla="*/ 8 h 8"/>
                  <a:gd name="T16" fmla="*/ 6 w 9"/>
                  <a:gd name="T17" fmla="*/ 7 h 8"/>
                  <a:gd name="T18" fmla="*/ 7 w 9"/>
                  <a:gd name="T19" fmla="*/ 6 h 8"/>
                  <a:gd name="T20" fmla="*/ 8 w 9"/>
                  <a:gd name="T21" fmla="*/ 4 h 8"/>
                  <a:gd name="T22" fmla="*/ 9 w 9"/>
                  <a:gd name="T23" fmla="*/ 2 h 8"/>
                  <a:gd name="T24" fmla="*/ 9 w 9"/>
                  <a:gd name="T25" fmla="*/ 1 h 8"/>
                  <a:gd name="T26" fmla="*/ 8 w 9"/>
                  <a:gd name="T27" fmla="*/ 0 h 8"/>
                  <a:gd name="T28" fmla="*/ 6 w 9"/>
                  <a:gd name="T29" fmla="*/ 0 h 8"/>
                  <a:gd name="T30" fmla="*/ 4 w 9"/>
                  <a:gd name="T31" fmla="*/ 0 h 8"/>
                  <a:gd name="T32" fmla="*/ 2 w 9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" name="Freeform 120"/>
              <p:cNvSpPr>
                <a:spLocks/>
              </p:cNvSpPr>
              <p:nvPr/>
            </p:nvSpPr>
            <p:spPr bwMode="auto">
              <a:xfrm rot="11610517">
                <a:off x="7748230" y="2678758"/>
                <a:ext cx="7938" cy="6350"/>
              </a:xfrm>
              <a:custGeom>
                <a:avLst/>
                <a:gdLst>
                  <a:gd name="T0" fmla="*/ 3 w 10"/>
                  <a:gd name="T1" fmla="*/ 0 h 8"/>
                  <a:gd name="T2" fmla="*/ 2 w 10"/>
                  <a:gd name="T3" fmla="*/ 2 h 8"/>
                  <a:gd name="T4" fmla="*/ 0 w 10"/>
                  <a:gd name="T5" fmla="*/ 3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7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3 w 10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" name="Freeform 121"/>
              <p:cNvSpPr>
                <a:spLocks/>
              </p:cNvSpPr>
              <p:nvPr/>
            </p:nvSpPr>
            <p:spPr bwMode="auto">
              <a:xfrm rot="11610517">
                <a:off x="7735530" y="2691458"/>
                <a:ext cx="6350" cy="6350"/>
              </a:xfrm>
              <a:custGeom>
                <a:avLst/>
                <a:gdLst>
                  <a:gd name="T0" fmla="*/ 2 w 8"/>
                  <a:gd name="T1" fmla="*/ 0 h 8"/>
                  <a:gd name="T2" fmla="*/ 1 w 8"/>
                  <a:gd name="T3" fmla="*/ 1 h 8"/>
                  <a:gd name="T4" fmla="*/ 0 w 8"/>
                  <a:gd name="T5" fmla="*/ 2 h 8"/>
                  <a:gd name="T6" fmla="*/ 0 w 8"/>
                  <a:gd name="T7" fmla="*/ 4 h 8"/>
                  <a:gd name="T8" fmla="*/ 0 w 8"/>
                  <a:gd name="T9" fmla="*/ 5 h 8"/>
                  <a:gd name="T10" fmla="*/ 1 w 8"/>
                  <a:gd name="T11" fmla="*/ 6 h 8"/>
                  <a:gd name="T12" fmla="*/ 2 w 8"/>
                  <a:gd name="T13" fmla="*/ 8 h 8"/>
                  <a:gd name="T14" fmla="*/ 4 w 8"/>
                  <a:gd name="T15" fmla="*/ 8 h 8"/>
                  <a:gd name="T16" fmla="*/ 6 w 8"/>
                  <a:gd name="T17" fmla="*/ 6 h 8"/>
                  <a:gd name="T18" fmla="*/ 7 w 8"/>
                  <a:gd name="T19" fmla="*/ 5 h 8"/>
                  <a:gd name="T20" fmla="*/ 8 w 8"/>
                  <a:gd name="T21" fmla="*/ 4 h 8"/>
                  <a:gd name="T22" fmla="*/ 8 w 8"/>
                  <a:gd name="T23" fmla="*/ 2 h 8"/>
                  <a:gd name="T24" fmla="*/ 8 w 8"/>
                  <a:gd name="T25" fmla="*/ 1 h 8"/>
                  <a:gd name="T26" fmla="*/ 8 w 8"/>
                  <a:gd name="T27" fmla="*/ 0 h 8"/>
                  <a:gd name="T28" fmla="*/ 6 w 8"/>
                  <a:gd name="T29" fmla="*/ 0 h 8"/>
                  <a:gd name="T30" fmla="*/ 5 w 8"/>
                  <a:gd name="T31" fmla="*/ 0 h 8"/>
                  <a:gd name="T32" fmla="*/ 2 w 8"/>
                  <a:gd name="T3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" name="Freeform 122"/>
              <p:cNvSpPr>
                <a:spLocks/>
              </p:cNvSpPr>
              <p:nvPr/>
            </p:nvSpPr>
            <p:spPr bwMode="auto">
              <a:xfrm rot="11610517">
                <a:off x="7730767" y="2672408"/>
                <a:ext cx="6350" cy="6350"/>
              </a:xfrm>
              <a:custGeom>
                <a:avLst/>
                <a:gdLst>
                  <a:gd name="T0" fmla="*/ 4 w 10"/>
                  <a:gd name="T1" fmla="*/ 2 h 8"/>
                  <a:gd name="T2" fmla="*/ 2 w 10"/>
                  <a:gd name="T3" fmla="*/ 3 h 8"/>
                  <a:gd name="T4" fmla="*/ 0 w 10"/>
                  <a:gd name="T5" fmla="*/ 4 h 8"/>
                  <a:gd name="T6" fmla="*/ 0 w 10"/>
                  <a:gd name="T7" fmla="*/ 5 h 8"/>
                  <a:gd name="T8" fmla="*/ 0 w 10"/>
                  <a:gd name="T9" fmla="*/ 6 h 8"/>
                  <a:gd name="T10" fmla="*/ 2 w 10"/>
                  <a:gd name="T11" fmla="*/ 7 h 8"/>
                  <a:gd name="T12" fmla="*/ 3 w 10"/>
                  <a:gd name="T13" fmla="*/ 8 h 8"/>
                  <a:gd name="T14" fmla="*/ 5 w 10"/>
                  <a:gd name="T15" fmla="*/ 8 h 8"/>
                  <a:gd name="T16" fmla="*/ 6 w 10"/>
                  <a:gd name="T17" fmla="*/ 7 h 8"/>
                  <a:gd name="T18" fmla="*/ 8 w 10"/>
                  <a:gd name="T19" fmla="*/ 6 h 8"/>
                  <a:gd name="T20" fmla="*/ 10 w 10"/>
                  <a:gd name="T21" fmla="*/ 5 h 8"/>
                  <a:gd name="T22" fmla="*/ 10 w 10"/>
                  <a:gd name="T23" fmla="*/ 3 h 8"/>
                  <a:gd name="T24" fmla="*/ 10 w 10"/>
                  <a:gd name="T25" fmla="*/ 2 h 8"/>
                  <a:gd name="T26" fmla="*/ 8 w 10"/>
                  <a:gd name="T27" fmla="*/ 0 h 8"/>
                  <a:gd name="T28" fmla="*/ 7 w 10"/>
                  <a:gd name="T29" fmla="*/ 0 h 8"/>
                  <a:gd name="T30" fmla="*/ 5 w 10"/>
                  <a:gd name="T31" fmla="*/ 0 h 8"/>
                  <a:gd name="T32" fmla="*/ 4 w 10"/>
                  <a:gd name="T3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8">
                    <a:moveTo>
                      <a:pt x="4" y="2"/>
                    </a:moveTo>
                    <a:lnTo>
                      <a:pt x="2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" name="Freeform 123"/>
              <p:cNvSpPr>
                <a:spLocks/>
              </p:cNvSpPr>
              <p:nvPr/>
            </p:nvSpPr>
            <p:spPr bwMode="auto">
              <a:xfrm rot="11610517">
                <a:off x="7794267" y="2689871"/>
                <a:ext cx="28575" cy="44450"/>
              </a:xfrm>
              <a:custGeom>
                <a:avLst/>
                <a:gdLst>
                  <a:gd name="T0" fmla="*/ 20 w 37"/>
                  <a:gd name="T1" fmla="*/ 53 h 58"/>
                  <a:gd name="T2" fmla="*/ 27 w 37"/>
                  <a:gd name="T3" fmla="*/ 50 h 58"/>
                  <a:gd name="T4" fmla="*/ 31 w 37"/>
                  <a:gd name="T5" fmla="*/ 45 h 58"/>
                  <a:gd name="T6" fmla="*/ 33 w 37"/>
                  <a:gd name="T7" fmla="*/ 38 h 58"/>
                  <a:gd name="T8" fmla="*/ 36 w 37"/>
                  <a:gd name="T9" fmla="*/ 30 h 58"/>
                  <a:gd name="T10" fmla="*/ 37 w 37"/>
                  <a:gd name="T11" fmla="*/ 21 h 58"/>
                  <a:gd name="T12" fmla="*/ 33 w 37"/>
                  <a:gd name="T13" fmla="*/ 12 h 58"/>
                  <a:gd name="T14" fmla="*/ 28 w 37"/>
                  <a:gd name="T15" fmla="*/ 5 h 58"/>
                  <a:gd name="T16" fmla="*/ 21 w 37"/>
                  <a:gd name="T17" fmla="*/ 0 h 58"/>
                  <a:gd name="T18" fmla="*/ 16 w 37"/>
                  <a:gd name="T19" fmla="*/ 0 h 58"/>
                  <a:gd name="T20" fmla="*/ 10 w 37"/>
                  <a:gd name="T21" fmla="*/ 3 h 58"/>
                  <a:gd name="T22" fmla="*/ 7 w 37"/>
                  <a:gd name="T23" fmla="*/ 7 h 58"/>
                  <a:gd name="T24" fmla="*/ 6 w 37"/>
                  <a:gd name="T25" fmla="*/ 12 h 58"/>
                  <a:gd name="T26" fmla="*/ 7 w 37"/>
                  <a:gd name="T27" fmla="*/ 15 h 58"/>
                  <a:gd name="T28" fmla="*/ 9 w 37"/>
                  <a:gd name="T29" fmla="*/ 19 h 58"/>
                  <a:gd name="T30" fmla="*/ 10 w 37"/>
                  <a:gd name="T31" fmla="*/ 22 h 58"/>
                  <a:gd name="T32" fmla="*/ 10 w 37"/>
                  <a:gd name="T33" fmla="*/ 26 h 58"/>
                  <a:gd name="T34" fmla="*/ 8 w 37"/>
                  <a:gd name="T35" fmla="*/ 30 h 58"/>
                  <a:gd name="T36" fmla="*/ 5 w 37"/>
                  <a:gd name="T37" fmla="*/ 34 h 58"/>
                  <a:gd name="T38" fmla="*/ 1 w 37"/>
                  <a:gd name="T39" fmla="*/ 36 h 58"/>
                  <a:gd name="T40" fmla="*/ 0 w 37"/>
                  <a:gd name="T41" fmla="*/ 39 h 58"/>
                  <a:gd name="T42" fmla="*/ 1 w 37"/>
                  <a:gd name="T43" fmla="*/ 45 h 58"/>
                  <a:gd name="T44" fmla="*/ 2 w 37"/>
                  <a:gd name="T45" fmla="*/ 50 h 58"/>
                  <a:gd name="T46" fmla="*/ 6 w 37"/>
                  <a:gd name="T47" fmla="*/ 54 h 58"/>
                  <a:gd name="T48" fmla="*/ 12 w 37"/>
                  <a:gd name="T49" fmla="*/ 58 h 58"/>
                  <a:gd name="T50" fmla="*/ 13 w 37"/>
                  <a:gd name="T51" fmla="*/ 58 h 58"/>
                  <a:gd name="T52" fmla="*/ 15 w 37"/>
                  <a:gd name="T53" fmla="*/ 56 h 58"/>
                  <a:gd name="T54" fmla="*/ 17 w 37"/>
                  <a:gd name="T55" fmla="*/ 54 h 58"/>
                  <a:gd name="T56" fmla="*/ 20 w 37"/>
                  <a:gd name="T57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58">
                    <a:moveTo>
                      <a:pt x="20" y="53"/>
                    </a:moveTo>
                    <a:lnTo>
                      <a:pt x="27" y="50"/>
                    </a:lnTo>
                    <a:lnTo>
                      <a:pt x="31" y="45"/>
                    </a:lnTo>
                    <a:lnTo>
                      <a:pt x="33" y="38"/>
                    </a:lnTo>
                    <a:lnTo>
                      <a:pt x="36" y="30"/>
                    </a:lnTo>
                    <a:lnTo>
                      <a:pt x="37" y="21"/>
                    </a:lnTo>
                    <a:lnTo>
                      <a:pt x="33" y="12"/>
                    </a:lnTo>
                    <a:lnTo>
                      <a:pt x="28" y="5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9" y="19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8" y="30"/>
                    </a:lnTo>
                    <a:lnTo>
                      <a:pt x="5" y="34"/>
                    </a:lnTo>
                    <a:lnTo>
                      <a:pt x="1" y="36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8"/>
                    </a:lnTo>
                    <a:lnTo>
                      <a:pt x="13" y="58"/>
                    </a:lnTo>
                    <a:lnTo>
                      <a:pt x="15" y="56"/>
                    </a:lnTo>
                    <a:lnTo>
                      <a:pt x="17" y="54"/>
                    </a:lnTo>
                    <a:lnTo>
                      <a:pt x="20" y="5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" name="Freeform 124"/>
              <p:cNvSpPr>
                <a:spLocks/>
              </p:cNvSpPr>
              <p:nvPr/>
            </p:nvSpPr>
            <p:spPr bwMode="auto">
              <a:xfrm rot="11610517">
                <a:off x="7799030" y="2693046"/>
                <a:ext cx="20638" cy="38100"/>
              </a:xfrm>
              <a:custGeom>
                <a:avLst/>
                <a:gdLst>
                  <a:gd name="T0" fmla="*/ 9 w 24"/>
                  <a:gd name="T1" fmla="*/ 47 h 47"/>
                  <a:gd name="T2" fmla="*/ 10 w 24"/>
                  <a:gd name="T3" fmla="*/ 46 h 47"/>
                  <a:gd name="T4" fmla="*/ 9 w 24"/>
                  <a:gd name="T5" fmla="*/ 45 h 47"/>
                  <a:gd name="T6" fmla="*/ 7 w 24"/>
                  <a:gd name="T7" fmla="*/ 41 h 47"/>
                  <a:gd name="T8" fmla="*/ 6 w 24"/>
                  <a:gd name="T9" fmla="*/ 39 h 47"/>
                  <a:gd name="T10" fmla="*/ 8 w 24"/>
                  <a:gd name="T11" fmla="*/ 41 h 47"/>
                  <a:gd name="T12" fmla="*/ 15 w 24"/>
                  <a:gd name="T13" fmla="*/ 42 h 47"/>
                  <a:gd name="T14" fmla="*/ 18 w 24"/>
                  <a:gd name="T15" fmla="*/ 40 h 47"/>
                  <a:gd name="T16" fmla="*/ 18 w 24"/>
                  <a:gd name="T17" fmla="*/ 39 h 47"/>
                  <a:gd name="T18" fmla="*/ 18 w 24"/>
                  <a:gd name="T19" fmla="*/ 36 h 47"/>
                  <a:gd name="T20" fmla="*/ 15 w 24"/>
                  <a:gd name="T21" fmla="*/ 32 h 47"/>
                  <a:gd name="T22" fmla="*/ 9 w 24"/>
                  <a:gd name="T23" fmla="*/ 24 h 47"/>
                  <a:gd name="T24" fmla="*/ 17 w 24"/>
                  <a:gd name="T25" fmla="*/ 24 h 47"/>
                  <a:gd name="T26" fmla="*/ 22 w 24"/>
                  <a:gd name="T27" fmla="*/ 24 h 47"/>
                  <a:gd name="T28" fmla="*/ 22 w 24"/>
                  <a:gd name="T29" fmla="*/ 24 h 47"/>
                  <a:gd name="T30" fmla="*/ 23 w 24"/>
                  <a:gd name="T31" fmla="*/ 23 h 47"/>
                  <a:gd name="T32" fmla="*/ 24 w 24"/>
                  <a:gd name="T33" fmla="*/ 22 h 47"/>
                  <a:gd name="T34" fmla="*/ 24 w 24"/>
                  <a:gd name="T35" fmla="*/ 22 h 47"/>
                  <a:gd name="T36" fmla="*/ 24 w 24"/>
                  <a:gd name="T37" fmla="*/ 19 h 47"/>
                  <a:gd name="T38" fmla="*/ 24 w 24"/>
                  <a:gd name="T39" fmla="*/ 19 h 47"/>
                  <a:gd name="T40" fmla="*/ 24 w 24"/>
                  <a:gd name="T41" fmla="*/ 18 h 47"/>
                  <a:gd name="T42" fmla="*/ 23 w 24"/>
                  <a:gd name="T43" fmla="*/ 17 h 47"/>
                  <a:gd name="T44" fmla="*/ 22 w 24"/>
                  <a:gd name="T45" fmla="*/ 16 h 47"/>
                  <a:gd name="T46" fmla="*/ 16 w 24"/>
                  <a:gd name="T47" fmla="*/ 15 h 47"/>
                  <a:gd name="T48" fmla="*/ 15 w 24"/>
                  <a:gd name="T49" fmla="*/ 11 h 47"/>
                  <a:gd name="T50" fmla="*/ 20 w 24"/>
                  <a:gd name="T51" fmla="*/ 9 h 47"/>
                  <a:gd name="T52" fmla="*/ 21 w 24"/>
                  <a:gd name="T53" fmla="*/ 7 h 47"/>
                  <a:gd name="T54" fmla="*/ 21 w 24"/>
                  <a:gd name="T55" fmla="*/ 3 h 47"/>
                  <a:gd name="T56" fmla="*/ 10 w 24"/>
                  <a:gd name="T57" fmla="*/ 0 h 47"/>
                  <a:gd name="T58" fmla="*/ 6 w 24"/>
                  <a:gd name="T59" fmla="*/ 0 h 47"/>
                  <a:gd name="T60" fmla="*/ 5 w 24"/>
                  <a:gd name="T61" fmla="*/ 2 h 47"/>
                  <a:gd name="T62" fmla="*/ 7 w 24"/>
                  <a:gd name="T63" fmla="*/ 4 h 47"/>
                  <a:gd name="T64" fmla="*/ 13 w 24"/>
                  <a:gd name="T65" fmla="*/ 4 h 47"/>
                  <a:gd name="T66" fmla="*/ 16 w 24"/>
                  <a:gd name="T67" fmla="*/ 7 h 47"/>
                  <a:gd name="T68" fmla="*/ 16 w 24"/>
                  <a:gd name="T69" fmla="*/ 7 h 47"/>
                  <a:gd name="T70" fmla="*/ 15 w 24"/>
                  <a:gd name="T71" fmla="*/ 7 h 47"/>
                  <a:gd name="T72" fmla="*/ 10 w 24"/>
                  <a:gd name="T73" fmla="*/ 9 h 47"/>
                  <a:gd name="T74" fmla="*/ 8 w 24"/>
                  <a:gd name="T75" fmla="*/ 14 h 47"/>
                  <a:gd name="T76" fmla="*/ 14 w 24"/>
                  <a:gd name="T77" fmla="*/ 19 h 47"/>
                  <a:gd name="T78" fmla="*/ 22 w 24"/>
                  <a:gd name="T79" fmla="*/ 21 h 47"/>
                  <a:gd name="T80" fmla="*/ 21 w 24"/>
                  <a:gd name="T81" fmla="*/ 21 h 47"/>
                  <a:gd name="T82" fmla="*/ 16 w 24"/>
                  <a:gd name="T83" fmla="*/ 21 h 47"/>
                  <a:gd name="T84" fmla="*/ 7 w 24"/>
                  <a:gd name="T85" fmla="*/ 23 h 47"/>
                  <a:gd name="T86" fmla="*/ 10 w 24"/>
                  <a:gd name="T87" fmla="*/ 34 h 47"/>
                  <a:gd name="T88" fmla="*/ 14 w 24"/>
                  <a:gd name="T89" fmla="*/ 39 h 47"/>
                  <a:gd name="T90" fmla="*/ 7 w 24"/>
                  <a:gd name="T91" fmla="*/ 33 h 47"/>
                  <a:gd name="T92" fmla="*/ 2 w 24"/>
                  <a:gd name="T93" fmla="*/ 32 h 47"/>
                  <a:gd name="T94" fmla="*/ 1 w 24"/>
                  <a:gd name="T95" fmla="*/ 33 h 47"/>
                  <a:gd name="T96" fmla="*/ 0 w 24"/>
                  <a:gd name="T97" fmla="*/ 34 h 47"/>
                  <a:gd name="T98" fmla="*/ 0 w 24"/>
                  <a:gd name="T99" fmla="*/ 36 h 47"/>
                  <a:gd name="T100" fmla="*/ 5 w 24"/>
                  <a:gd name="T10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" h="47">
                    <a:moveTo>
                      <a:pt x="8" y="47"/>
                    </a:moveTo>
                    <a:lnTo>
                      <a:pt x="9" y="47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9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8" y="44"/>
                    </a:lnTo>
                    <a:lnTo>
                      <a:pt x="7" y="41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6" y="39"/>
                    </a:lnTo>
                    <a:lnTo>
                      <a:pt x="7" y="39"/>
                    </a:lnTo>
                    <a:lnTo>
                      <a:pt x="7" y="40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5" y="32"/>
                    </a:lnTo>
                    <a:lnTo>
                      <a:pt x="13" y="30"/>
                    </a:lnTo>
                    <a:lnTo>
                      <a:pt x="10" y="28"/>
                    </a:lnTo>
                    <a:lnTo>
                      <a:pt x="9" y="24"/>
                    </a:lnTo>
                    <a:lnTo>
                      <a:pt x="11" y="23"/>
                    </a:lnTo>
                    <a:lnTo>
                      <a:pt x="15" y="23"/>
                    </a:lnTo>
                    <a:lnTo>
                      <a:pt x="17" y="24"/>
                    </a:lnTo>
                    <a:lnTo>
                      <a:pt x="20" y="24"/>
                    </a:lnTo>
                    <a:lnTo>
                      <a:pt x="21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10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20" y="22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10" y="34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7"/>
                    </a:lnTo>
                    <a:lnTo>
                      <a:pt x="9" y="36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40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" name="Freeform 125"/>
              <p:cNvSpPr>
                <a:spLocks/>
              </p:cNvSpPr>
              <p:nvPr/>
            </p:nvSpPr>
            <p:spPr bwMode="auto">
              <a:xfrm rot="11610517">
                <a:off x="7700605" y="2729558"/>
                <a:ext cx="39688" cy="38100"/>
              </a:xfrm>
              <a:custGeom>
                <a:avLst/>
                <a:gdLst>
                  <a:gd name="T0" fmla="*/ 1 w 49"/>
                  <a:gd name="T1" fmla="*/ 14 h 47"/>
                  <a:gd name="T2" fmla="*/ 0 w 49"/>
                  <a:gd name="T3" fmla="*/ 21 h 47"/>
                  <a:gd name="T4" fmla="*/ 2 w 49"/>
                  <a:gd name="T5" fmla="*/ 28 h 47"/>
                  <a:gd name="T6" fmla="*/ 6 w 49"/>
                  <a:gd name="T7" fmla="*/ 33 h 47"/>
                  <a:gd name="T8" fmla="*/ 11 w 49"/>
                  <a:gd name="T9" fmla="*/ 39 h 47"/>
                  <a:gd name="T10" fmla="*/ 15 w 49"/>
                  <a:gd name="T11" fmla="*/ 43 h 47"/>
                  <a:gd name="T12" fmla="*/ 19 w 49"/>
                  <a:gd name="T13" fmla="*/ 45 h 47"/>
                  <a:gd name="T14" fmla="*/ 24 w 49"/>
                  <a:gd name="T15" fmla="*/ 46 h 47"/>
                  <a:gd name="T16" fmla="*/ 28 w 49"/>
                  <a:gd name="T17" fmla="*/ 47 h 47"/>
                  <a:gd name="T18" fmla="*/ 33 w 49"/>
                  <a:gd name="T19" fmla="*/ 47 h 47"/>
                  <a:gd name="T20" fmla="*/ 38 w 49"/>
                  <a:gd name="T21" fmla="*/ 46 h 47"/>
                  <a:gd name="T22" fmla="*/ 42 w 49"/>
                  <a:gd name="T23" fmla="*/ 45 h 47"/>
                  <a:gd name="T24" fmla="*/ 46 w 49"/>
                  <a:gd name="T25" fmla="*/ 43 h 47"/>
                  <a:gd name="T26" fmla="*/ 48 w 49"/>
                  <a:gd name="T27" fmla="*/ 38 h 47"/>
                  <a:gd name="T28" fmla="*/ 49 w 49"/>
                  <a:gd name="T29" fmla="*/ 32 h 47"/>
                  <a:gd name="T30" fmla="*/ 47 w 49"/>
                  <a:gd name="T31" fmla="*/ 26 h 47"/>
                  <a:gd name="T32" fmla="*/ 43 w 49"/>
                  <a:gd name="T33" fmla="*/ 23 h 47"/>
                  <a:gd name="T34" fmla="*/ 39 w 49"/>
                  <a:gd name="T35" fmla="*/ 22 h 47"/>
                  <a:gd name="T36" fmla="*/ 35 w 49"/>
                  <a:gd name="T37" fmla="*/ 22 h 47"/>
                  <a:gd name="T38" fmla="*/ 32 w 49"/>
                  <a:gd name="T39" fmla="*/ 21 h 47"/>
                  <a:gd name="T40" fmla="*/ 28 w 49"/>
                  <a:gd name="T41" fmla="*/ 20 h 47"/>
                  <a:gd name="T42" fmla="*/ 26 w 49"/>
                  <a:gd name="T43" fmla="*/ 15 h 47"/>
                  <a:gd name="T44" fmla="*/ 26 w 49"/>
                  <a:gd name="T45" fmla="*/ 10 h 47"/>
                  <a:gd name="T46" fmla="*/ 25 w 49"/>
                  <a:gd name="T47" fmla="*/ 6 h 47"/>
                  <a:gd name="T48" fmla="*/ 23 w 49"/>
                  <a:gd name="T49" fmla="*/ 3 h 47"/>
                  <a:gd name="T50" fmla="*/ 18 w 49"/>
                  <a:gd name="T51" fmla="*/ 1 h 47"/>
                  <a:gd name="T52" fmla="*/ 12 w 49"/>
                  <a:gd name="T53" fmla="*/ 0 h 47"/>
                  <a:gd name="T54" fmla="*/ 5 w 49"/>
                  <a:gd name="T55" fmla="*/ 1 h 47"/>
                  <a:gd name="T56" fmla="*/ 1 w 49"/>
                  <a:gd name="T57" fmla="*/ 5 h 47"/>
                  <a:gd name="T58" fmla="*/ 1 w 49"/>
                  <a:gd name="T59" fmla="*/ 6 h 47"/>
                  <a:gd name="T60" fmla="*/ 1 w 49"/>
                  <a:gd name="T61" fmla="*/ 8 h 47"/>
                  <a:gd name="T62" fmla="*/ 1 w 49"/>
                  <a:gd name="T63" fmla="*/ 11 h 47"/>
                  <a:gd name="T64" fmla="*/ 1 w 49"/>
                  <a:gd name="T65" fmla="*/ 1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1" y="14"/>
                    </a:moveTo>
                    <a:lnTo>
                      <a:pt x="0" y="21"/>
                    </a:lnTo>
                    <a:lnTo>
                      <a:pt x="2" y="28"/>
                    </a:lnTo>
                    <a:lnTo>
                      <a:pt x="6" y="33"/>
                    </a:lnTo>
                    <a:lnTo>
                      <a:pt x="11" y="39"/>
                    </a:lnTo>
                    <a:lnTo>
                      <a:pt x="15" y="43"/>
                    </a:lnTo>
                    <a:lnTo>
                      <a:pt x="19" y="45"/>
                    </a:lnTo>
                    <a:lnTo>
                      <a:pt x="24" y="46"/>
                    </a:lnTo>
                    <a:lnTo>
                      <a:pt x="28" y="47"/>
                    </a:lnTo>
                    <a:lnTo>
                      <a:pt x="33" y="47"/>
                    </a:lnTo>
                    <a:lnTo>
                      <a:pt x="38" y="46"/>
                    </a:lnTo>
                    <a:lnTo>
                      <a:pt x="42" y="45"/>
                    </a:lnTo>
                    <a:lnTo>
                      <a:pt x="46" y="43"/>
                    </a:lnTo>
                    <a:lnTo>
                      <a:pt x="48" y="38"/>
                    </a:lnTo>
                    <a:lnTo>
                      <a:pt x="49" y="32"/>
                    </a:lnTo>
                    <a:lnTo>
                      <a:pt x="47" y="26"/>
                    </a:lnTo>
                    <a:lnTo>
                      <a:pt x="43" y="23"/>
                    </a:lnTo>
                    <a:lnTo>
                      <a:pt x="39" y="22"/>
                    </a:lnTo>
                    <a:lnTo>
                      <a:pt x="35" y="22"/>
                    </a:lnTo>
                    <a:lnTo>
                      <a:pt x="32" y="21"/>
                    </a:lnTo>
                    <a:lnTo>
                      <a:pt x="28" y="20"/>
                    </a:lnTo>
                    <a:lnTo>
                      <a:pt x="26" y="15"/>
                    </a:lnTo>
                    <a:lnTo>
                      <a:pt x="26" y="10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" name="Freeform 126"/>
              <p:cNvSpPr>
                <a:spLocks/>
              </p:cNvSpPr>
              <p:nvPr/>
            </p:nvSpPr>
            <p:spPr bwMode="auto">
              <a:xfrm rot="11610517">
                <a:off x="7705367" y="2734321"/>
                <a:ext cx="31750" cy="30163"/>
              </a:xfrm>
              <a:custGeom>
                <a:avLst/>
                <a:gdLst>
                  <a:gd name="T0" fmla="*/ 4 w 42"/>
                  <a:gd name="T1" fmla="*/ 17 h 37"/>
                  <a:gd name="T2" fmla="*/ 6 w 42"/>
                  <a:gd name="T3" fmla="*/ 17 h 37"/>
                  <a:gd name="T4" fmla="*/ 16 w 42"/>
                  <a:gd name="T5" fmla="*/ 16 h 37"/>
                  <a:gd name="T6" fmla="*/ 17 w 42"/>
                  <a:gd name="T7" fmla="*/ 21 h 37"/>
                  <a:gd name="T8" fmla="*/ 13 w 42"/>
                  <a:gd name="T9" fmla="*/ 26 h 37"/>
                  <a:gd name="T10" fmla="*/ 13 w 42"/>
                  <a:gd name="T11" fmla="*/ 27 h 37"/>
                  <a:gd name="T12" fmla="*/ 13 w 42"/>
                  <a:gd name="T13" fmla="*/ 29 h 37"/>
                  <a:gd name="T14" fmla="*/ 13 w 42"/>
                  <a:gd name="T15" fmla="*/ 29 h 37"/>
                  <a:gd name="T16" fmla="*/ 14 w 42"/>
                  <a:gd name="T17" fmla="*/ 30 h 37"/>
                  <a:gd name="T18" fmla="*/ 15 w 42"/>
                  <a:gd name="T19" fmla="*/ 31 h 37"/>
                  <a:gd name="T20" fmla="*/ 15 w 42"/>
                  <a:gd name="T21" fmla="*/ 31 h 37"/>
                  <a:gd name="T22" fmla="*/ 16 w 42"/>
                  <a:gd name="T23" fmla="*/ 32 h 37"/>
                  <a:gd name="T24" fmla="*/ 16 w 42"/>
                  <a:gd name="T25" fmla="*/ 32 h 37"/>
                  <a:gd name="T26" fmla="*/ 20 w 42"/>
                  <a:gd name="T27" fmla="*/ 31 h 37"/>
                  <a:gd name="T28" fmla="*/ 22 w 42"/>
                  <a:gd name="T29" fmla="*/ 29 h 37"/>
                  <a:gd name="T30" fmla="*/ 28 w 42"/>
                  <a:gd name="T31" fmla="*/ 25 h 37"/>
                  <a:gd name="T32" fmla="*/ 27 w 42"/>
                  <a:gd name="T33" fmla="*/ 31 h 37"/>
                  <a:gd name="T34" fmla="*/ 28 w 42"/>
                  <a:gd name="T35" fmla="*/ 36 h 37"/>
                  <a:gd name="T36" fmla="*/ 29 w 42"/>
                  <a:gd name="T37" fmla="*/ 36 h 37"/>
                  <a:gd name="T38" fmla="*/ 37 w 42"/>
                  <a:gd name="T39" fmla="*/ 33 h 37"/>
                  <a:gd name="T40" fmla="*/ 42 w 42"/>
                  <a:gd name="T41" fmla="*/ 26 h 37"/>
                  <a:gd name="T42" fmla="*/ 40 w 42"/>
                  <a:gd name="T43" fmla="*/ 24 h 37"/>
                  <a:gd name="T44" fmla="*/ 38 w 42"/>
                  <a:gd name="T45" fmla="*/ 23 h 37"/>
                  <a:gd name="T46" fmla="*/ 35 w 42"/>
                  <a:gd name="T47" fmla="*/ 27 h 37"/>
                  <a:gd name="T48" fmla="*/ 30 w 42"/>
                  <a:gd name="T49" fmla="*/ 32 h 37"/>
                  <a:gd name="T50" fmla="*/ 30 w 42"/>
                  <a:gd name="T51" fmla="*/ 31 h 37"/>
                  <a:gd name="T52" fmla="*/ 30 w 42"/>
                  <a:gd name="T53" fmla="*/ 32 h 37"/>
                  <a:gd name="T54" fmla="*/ 31 w 42"/>
                  <a:gd name="T55" fmla="*/ 26 h 37"/>
                  <a:gd name="T56" fmla="*/ 30 w 42"/>
                  <a:gd name="T57" fmla="*/ 22 h 37"/>
                  <a:gd name="T58" fmla="*/ 23 w 42"/>
                  <a:gd name="T59" fmla="*/ 22 h 37"/>
                  <a:gd name="T60" fmla="*/ 17 w 42"/>
                  <a:gd name="T61" fmla="*/ 27 h 37"/>
                  <a:gd name="T62" fmla="*/ 15 w 42"/>
                  <a:gd name="T63" fmla="*/ 27 h 37"/>
                  <a:gd name="T64" fmla="*/ 16 w 42"/>
                  <a:gd name="T65" fmla="*/ 26 h 37"/>
                  <a:gd name="T66" fmla="*/ 22 w 42"/>
                  <a:gd name="T67" fmla="*/ 18 h 37"/>
                  <a:gd name="T68" fmla="*/ 14 w 42"/>
                  <a:gd name="T69" fmla="*/ 11 h 37"/>
                  <a:gd name="T70" fmla="*/ 5 w 42"/>
                  <a:gd name="T71" fmla="*/ 13 h 37"/>
                  <a:gd name="T72" fmla="*/ 9 w 42"/>
                  <a:gd name="T73" fmla="*/ 10 h 37"/>
                  <a:gd name="T74" fmla="*/ 15 w 42"/>
                  <a:gd name="T75" fmla="*/ 7 h 37"/>
                  <a:gd name="T76" fmla="*/ 15 w 42"/>
                  <a:gd name="T77" fmla="*/ 6 h 37"/>
                  <a:gd name="T78" fmla="*/ 15 w 42"/>
                  <a:gd name="T79" fmla="*/ 3 h 37"/>
                  <a:gd name="T80" fmla="*/ 15 w 42"/>
                  <a:gd name="T81" fmla="*/ 3 h 37"/>
                  <a:gd name="T82" fmla="*/ 7 w 42"/>
                  <a:gd name="T83" fmla="*/ 0 h 37"/>
                  <a:gd name="T84" fmla="*/ 0 w 42"/>
                  <a:gd name="T85" fmla="*/ 4 h 37"/>
                  <a:gd name="T86" fmla="*/ 0 w 42"/>
                  <a:gd name="T87" fmla="*/ 4 h 37"/>
                  <a:gd name="T88" fmla="*/ 0 w 42"/>
                  <a:gd name="T89" fmla="*/ 6 h 37"/>
                  <a:gd name="T90" fmla="*/ 4 w 42"/>
                  <a:gd name="T91" fmla="*/ 4 h 37"/>
                  <a:gd name="T92" fmla="*/ 9 w 42"/>
                  <a:gd name="T93" fmla="*/ 4 h 37"/>
                  <a:gd name="T94" fmla="*/ 7 w 42"/>
                  <a:gd name="T95" fmla="*/ 6 h 37"/>
                  <a:gd name="T96" fmla="*/ 1 w 42"/>
                  <a:gd name="T97" fmla="*/ 9 h 37"/>
                  <a:gd name="T98" fmla="*/ 0 w 42"/>
                  <a:gd name="T99" fmla="*/ 15 h 37"/>
                  <a:gd name="T100" fmla="*/ 0 w 42"/>
                  <a:gd name="T101" fmla="*/ 1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37">
                    <a:moveTo>
                      <a:pt x="1" y="16"/>
                    </a:moveTo>
                    <a:lnTo>
                      <a:pt x="4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0" y="17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4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9"/>
                    </a:lnTo>
                    <a:lnTo>
                      <a:pt x="23" y="26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7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9" y="36"/>
                    </a:lnTo>
                    <a:lnTo>
                      <a:pt x="31" y="37"/>
                    </a:lnTo>
                    <a:lnTo>
                      <a:pt x="35" y="36"/>
                    </a:lnTo>
                    <a:lnTo>
                      <a:pt x="37" y="33"/>
                    </a:lnTo>
                    <a:lnTo>
                      <a:pt x="39" y="31"/>
                    </a:lnTo>
                    <a:lnTo>
                      <a:pt x="42" y="27"/>
                    </a:lnTo>
                    <a:lnTo>
                      <a:pt x="42" y="26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7"/>
                    </a:lnTo>
                    <a:lnTo>
                      <a:pt x="34" y="29"/>
                    </a:lnTo>
                    <a:lnTo>
                      <a:pt x="32" y="31"/>
                    </a:lnTo>
                    <a:lnTo>
                      <a:pt x="30" y="32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21"/>
                    </a:lnTo>
                    <a:lnTo>
                      <a:pt x="27" y="21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0" y="25"/>
                    </a:lnTo>
                    <a:lnTo>
                      <a:pt x="17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5" y="27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9" y="24"/>
                    </a:lnTo>
                    <a:lnTo>
                      <a:pt x="21" y="21"/>
                    </a:lnTo>
                    <a:lnTo>
                      <a:pt x="22" y="18"/>
                    </a:lnTo>
                    <a:lnTo>
                      <a:pt x="22" y="15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9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" name="Freeform 127"/>
              <p:cNvSpPr>
                <a:spLocks/>
              </p:cNvSpPr>
              <p:nvPr/>
            </p:nvSpPr>
            <p:spPr bwMode="auto">
              <a:xfrm rot="11610517">
                <a:off x="7668855" y="2634308"/>
                <a:ext cx="28575" cy="28575"/>
              </a:xfrm>
              <a:custGeom>
                <a:avLst/>
                <a:gdLst>
                  <a:gd name="T0" fmla="*/ 31 w 37"/>
                  <a:gd name="T1" fmla="*/ 20 h 36"/>
                  <a:gd name="T2" fmla="*/ 30 w 37"/>
                  <a:gd name="T3" fmla="*/ 20 h 36"/>
                  <a:gd name="T4" fmla="*/ 30 w 37"/>
                  <a:gd name="T5" fmla="*/ 20 h 36"/>
                  <a:gd name="T6" fmla="*/ 29 w 37"/>
                  <a:gd name="T7" fmla="*/ 21 h 36"/>
                  <a:gd name="T8" fmla="*/ 29 w 37"/>
                  <a:gd name="T9" fmla="*/ 21 h 36"/>
                  <a:gd name="T10" fmla="*/ 25 w 37"/>
                  <a:gd name="T11" fmla="*/ 25 h 36"/>
                  <a:gd name="T12" fmla="*/ 22 w 37"/>
                  <a:gd name="T13" fmla="*/ 31 h 36"/>
                  <a:gd name="T14" fmla="*/ 17 w 37"/>
                  <a:gd name="T15" fmla="*/ 35 h 36"/>
                  <a:gd name="T16" fmla="*/ 12 w 37"/>
                  <a:gd name="T17" fmla="*/ 36 h 36"/>
                  <a:gd name="T18" fmla="*/ 6 w 37"/>
                  <a:gd name="T19" fmla="*/ 32 h 36"/>
                  <a:gd name="T20" fmla="*/ 2 w 37"/>
                  <a:gd name="T21" fmla="*/ 28 h 36"/>
                  <a:gd name="T22" fmla="*/ 0 w 37"/>
                  <a:gd name="T23" fmla="*/ 21 h 36"/>
                  <a:gd name="T24" fmla="*/ 0 w 37"/>
                  <a:gd name="T25" fmla="*/ 15 h 36"/>
                  <a:gd name="T26" fmla="*/ 2 w 37"/>
                  <a:gd name="T27" fmla="*/ 9 h 36"/>
                  <a:gd name="T28" fmla="*/ 7 w 37"/>
                  <a:gd name="T29" fmla="*/ 5 h 36"/>
                  <a:gd name="T30" fmla="*/ 13 w 37"/>
                  <a:gd name="T31" fmla="*/ 2 h 36"/>
                  <a:gd name="T32" fmla="*/ 18 w 37"/>
                  <a:gd name="T33" fmla="*/ 0 h 36"/>
                  <a:gd name="T34" fmla="*/ 22 w 37"/>
                  <a:gd name="T35" fmla="*/ 0 h 36"/>
                  <a:gd name="T36" fmla="*/ 25 w 37"/>
                  <a:gd name="T37" fmla="*/ 0 h 36"/>
                  <a:gd name="T38" fmla="*/ 29 w 37"/>
                  <a:gd name="T39" fmla="*/ 1 h 36"/>
                  <a:gd name="T40" fmla="*/ 31 w 37"/>
                  <a:gd name="T41" fmla="*/ 4 h 36"/>
                  <a:gd name="T42" fmla="*/ 33 w 37"/>
                  <a:gd name="T43" fmla="*/ 6 h 36"/>
                  <a:gd name="T44" fmla="*/ 35 w 37"/>
                  <a:gd name="T45" fmla="*/ 8 h 36"/>
                  <a:gd name="T46" fmla="*/ 36 w 37"/>
                  <a:gd name="T47" fmla="*/ 10 h 36"/>
                  <a:gd name="T48" fmla="*/ 37 w 37"/>
                  <a:gd name="T49" fmla="*/ 14 h 36"/>
                  <a:gd name="T50" fmla="*/ 37 w 37"/>
                  <a:gd name="T51" fmla="*/ 16 h 36"/>
                  <a:gd name="T52" fmla="*/ 36 w 37"/>
                  <a:gd name="T53" fmla="*/ 17 h 36"/>
                  <a:gd name="T54" fmla="*/ 33 w 37"/>
                  <a:gd name="T55" fmla="*/ 19 h 36"/>
                  <a:gd name="T56" fmla="*/ 31 w 37"/>
                  <a:gd name="T5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36">
                    <a:moveTo>
                      <a:pt x="31" y="20"/>
                    </a:moveTo>
                    <a:lnTo>
                      <a:pt x="30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2" y="31"/>
                    </a:lnTo>
                    <a:lnTo>
                      <a:pt x="17" y="35"/>
                    </a:lnTo>
                    <a:lnTo>
                      <a:pt x="12" y="36"/>
                    </a:lnTo>
                    <a:lnTo>
                      <a:pt x="6" y="32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5" y="8"/>
                    </a:lnTo>
                    <a:lnTo>
                      <a:pt x="36" y="10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6" y="17"/>
                    </a:lnTo>
                    <a:lnTo>
                      <a:pt x="33" y="19"/>
                    </a:lnTo>
                    <a:lnTo>
                      <a:pt x="31" y="2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" name="Freeform 128"/>
              <p:cNvSpPr>
                <a:spLocks/>
              </p:cNvSpPr>
              <p:nvPr/>
            </p:nvSpPr>
            <p:spPr bwMode="auto">
              <a:xfrm rot="11610517">
                <a:off x="7672030" y="2639071"/>
                <a:ext cx="20638" cy="19050"/>
              </a:xfrm>
              <a:custGeom>
                <a:avLst/>
                <a:gdLst>
                  <a:gd name="T0" fmla="*/ 9 w 25"/>
                  <a:gd name="T1" fmla="*/ 24 h 24"/>
                  <a:gd name="T2" fmla="*/ 9 w 25"/>
                  <a:gd name="T3" fmla="*/ 24 h 24"/>
                  <a:gd name="T4" fmla="*/ 10 w 25"/>
                  <a:gd name="T5" fmla="*/ 24 h 24"/>
                  <a:gd name="T6" fmla="*/ 10 w 25"/>
                  <a:gd name="T7" fmla="*/ 24 h 24"/>
                  <a:gd name="T8" fmla="*/ 10 w 25"/>
                  <a:gd name="T9" fmla="*/ 23 h 24"/>
                  <a:gd name="T10" fmla="*/ 10 w 25"/>
                  <a:gd name="T11" fmla="*/ 23 h 24"/>
                  <a:gd name="T12" fmla="*/ 9 w 25"/>
                  <a:gd name="T13" fmla="*/ 21 h 24"/>
                  <a:gd name="T14" fmla="*/ 5 w 25"/>
                  <a:gd name="T15" fmla="*/ 17 h 24"/>
                  <a:gd name="T16" fmla="*/ 7 w 25"/>
                  <a:gd name="T17" fmla="*/ 16 h 24"/>
                  <a:gd name="T18" fmla="*/ 10 w 25"/>
                  <a:gd name="T19" fmla="*/ 18 h 24"/>
                  <a:gd name="T20" fmla="*/ 12 w 25"/>
                  <a:gd name="T21" fmla="*/ 18 h 24"/>
                  <a:gd name="T22" fmla="*/ 13 w 25"/>
                  <a:gd name="T23" fmla="*/ 18 h 24"/>
                  <a:gd name="T24" fmla="*/ 13 w 25"/>
                  <a:gd name="T25" fmla="*/ 17 h 24"/>
                  <a:gd name="T26" fmla="*/ 16 w 25"/>
                  <a:gd name="T27" fmla="*/ 14 h 24"/>
                  <a:gd name="T28" fmla="*/ 15 w 25"/>
                  <a:gd name="T29" fmla="*/ 9 h 24"/>
                  <a:gd name="T30" fmla="*/ 15 w 25"/>
                  <a:gd name="T31" fmla="*/ 7 h 24"/>
                  <a:gd name="T32" fmla="*/ 17 w 25"/>
                  <a:gd name="T33" fmla="*/ 6 h 24"/>
                  <a:gd name="T34" fmla="*/ 19 w 25"/>
                  <a:gd name="T35" fmla="*/ 8 h 24"/>
                  <a:gd name="T36" fmla="*/ 19 w 25"/>
                  <a:gd name="T37" fmla="*/ 8 h 24"/>
                  <a:gd name="T38" fmla="*/ 20 w 25"/>
                  <a:gd name="T39" fmla="*/ 9 h 24"/>
                  <a:gd name="T40" fmla="*/ 23 w 25"/>
                  <a:gd name="T41" fmla="*/ 10 h 24"/>
                  <a:gd name="T42" fmla="*/ 24 w 25"/>
                  <a:gd name="T43" fmla="*/ 9 h 24"/>
                  <a:gd name="T44" fmla="*/ 25 w 25"/>
                  <a:gd name="T45" fmla="*/ 7 h 24"/>
                  <a:gd name="T46" fmla="*/ 25 w 25"/>
                  <a:gd name="T47" fmla="*/ 6 h 24"/>
                  <a:gd name="T48" fmla="*/ 24 w 25"/>
                  <a:gd name="T49" fmla="*/ 3 h 24"/>
                  <a:gd name="T50" fmla="*/ 20 w 25"/>
                  <a:gd name="T51" fmla="*/ 1 h 24"/>
                  <a:gd name="T52" fmla="*/ 17 w 25"/>
                  <a:gd name="T53" fmla="*/ 0 h 24"/>
                  <a:gd name="T54" fmla="*/ 12 w 25"/>
                  <a:gd name="T55" fmla="*/ 1 h 24"/>
                  <a:gd name="T56" fmla="*/ 10 w 25"/>
                  <a:gd name="T57" fmla="*/ 4 h 24"/>
                  <a:gd name="T58" fmla="*/ 9 w 25"/>
                  <a:gd name="T59" fmla="*/ 4 h 24"/>
                  <a:gd name="T60" fmla="*/ 9 w 25"/>
                  <a:gd name="T61" fmla="*/ 8 h 24"/>
                  <a:gd name="T62" fmla="*/ 10 w 25"/>
                  <a:gd name="T63" fmla="*/ 10 h 24"/>
                  <a:gd name="T64" fmla="*/ 11 w 25"/>
                  <a:gd name="T65" fmla="*/ 13 h 24"/>
                  <a:gd name="T66" fmla="*/ 11 w 25"/>
                  <a:gd name="T67" fmla="*/ 14 h 24"/>
                  <a:gd name="T68" fmla="*/ 9 w 25"/>
                  <a:gd name="T69" fmla="*/ 11 h 24"/>
                  <a:gd name="T70" fmla="*/ 5 w 25"/>
                  <a:gd name="T71" fmla="*/ 10 h 24"/>
                  <a:gd name="T72" fmla="*/ 2 w 25"/>
                  <a:gd name="T73" fmla="*/ 10 h 24"/>
                  <a:gd name="T74" fmla="*/ 2 w 25"/>
                  <a:gd name="T75" fmla="*/ 10 h 24"/>
                  <a:gd name="T76" fmla="*/ 1 w 25"/>
                  <a:gd name="T77" fmla="*/ 11 h 24"/>
                  <a:gd name="T78" fmla="*/ 0 w 25"/>
                  <a:gd name="T79" fmla="*/ 13 h 24"/>
                  <a:gd name="T80" fmla="*/ 0 w 25"/>
                  <a:gd name="T81" fmla="*/ 14 h 24"/>
                  <a:gd name="T82" fmla="*/ 1 w 25"/>
                  <a:gd name="T83" fmla="*/ 18 h 24"/>
                  <a:gd name="T84" fmla="*/ 5 w 25"/>
                  <a:gd name="T85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24">
                    <a:moveTo>
                      <a:pt x="9" y="24"/>
                    </a:move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7"/>
                    </a:lnTo>
                    <a:lnTo>
                      <a:pt x="15" y="16"/>
                    </a:lnTo>
                    <a:lnTo>
                      <a:pt x="16" y="14"/>
                    </a:lnTo>
                    <a:lnTo>
                      <a:pt x="16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0" y="9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4" y="3"/>
                    </a:lnTo>
                    <a:lnTo>
                      <a:pt x="22" y="2"/>
                    </a:lnTo>
                    <a:lnTo>
                      <a:pt x="20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0" y="13"/>
                    </a:lnTo>
                    <a:lnTo>
                      <a:pt x="9" y="11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1"/>
                    </a:lnTo>
                    <a:lnTo>
                      <a:pt x="5" y="22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" name="Freeform 129"/>
              <p:cNvSpPr>
                <a:spLocks/>
              </p:cNvSpPr>
              <p:nvPr/>
            </p:nvSpPr>
            <p:spPr bwMode="auto">
              <a:xfrm rot="11610517">
                <a:off x="7683142" y="2643833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" name="Freeform 130"/>
              <p:cNvSpPr>
                <a:spLocks/>
              </p:cNvSpPr>
              <p:nvPr/>
            </p:nvSpPr>
            <p:spPr bwMode="auto">
              <a:xfrm rot="11610517">
                <a:off x="7749817" y="2683521"/>
                <a:ext cx="30163" cy="38100"/>
              </a:xfrm>
              <a:custGeom>
                <a:avLst/>
                <a:gdLst>
                  <a:gd name="T0" fmla="*/ 37 w 38"/>
                  <a:gd name="T1" fmla="*/ 0 h 49"/>
                  <a:gd name="T2" fmla="*/ 34 w 38"/>
                  <a:gd name="T3" fmla="*/ 7 h 49"/>
                  <a:gd name="T4" fmla="*/ 31 w 38"/>
                  <a:gd name="T5" fmla="*/ 14 h 49"/>
                  <a:gd name="T6" fmla="*/ 27 w 38"/>
                  <a:gd name="T7" fmla="*/ 20 h 49"/>
                  <a:gd name="T8" fmla="*/ 23 w 38"/>
                  <a:gd name="T9" fmla="*/ 26 h 49"/>
                  <a:gd name="T10" fmla="*/ 18 w 38"/>
                  <a:gd name="T11" fmla="*/ 31 h 49"/>
                  <a:gd name="T12" fmla="*/ 12 w 38"/>
                  <a:gd name="T13" fmla="*/ 36 h 49"/>
                  <a:gd name="T14" fmla="*/ 7 w 38"/>
                  <a:gd name="T15" fmla="*/ 40 h 49"/>
                  <a:gd name="T16" fmla="*/ 1 w 38"/>
                  <a:gd name="T17" fmla="*/ 44 h 49"/>
                  <a:gd name="T18" fmla="*/ 0 w 38"/>
                  <a:gd name="T19" fmla="*/ 45 h 49"/>
                  <a:gd name="T20" fmla="*/ 0 w 38"/>
                  <a:gd name="T21" fmla="*/ 45 h 49"/>
                  <a:gd name="T22" fmla="*/ 0 w 38"/>
                  <a:gd name="T23" fmla="*/ 46 h 49"/>
                  <a:gd name="T24" fmla="*/ 1 w 38"/>
                  <a:gd name="T25" fmla="*/ 48 h 49"/>
                  <a:gd name="T26" fmla="*/ 1 w 38"/>
                  <a:gd name="T27" fmla="*/ 49 h 49"/>
                  <a:gd name="T28" fmla="*/ 2 w 38"/>
                  <a:gd name="T29" fmla="*/ 49 h 49"/>
                  <a:gd name="T30" fmla="*/ 3 w 38"/>
                  <a:gd name="T31" fmla="*/ 49 h 49"/>
                  <a:gd name="T32" fmla="*/ 4 w 38"/>
                  <a:gd name="T33" fmla="*/ 49 h 49"/>
                  <a:gd name="T34" fmla="*/ 17 w 38"/>
                  <a:gd name="T35" fmla="*/ 41 h 49"/>
                  <a:gd name="T36" fmla="*/ 27 w 38"/>
                  <a:gd name="T37" fmla="*/ 29 h 49"/>
                  <a:gd name="T38" fmla="*/ 35 w 38"/>
                  <a:gd name="T39" fmla="*/ 15 h 49"/>
                  <a:gd name="T40" fmla="*/ 38 w 38"/>
                  <a:gd name="T41" fmla="*/ 0 h 49"/>
                  <a:gd name="T42" fmla="*/ 38 w 38"/>
                  <a:gd name="T43" fmla="*/ 0 h 49"/>
                  <a:gd name="T44" fmla="*/ 38 w 38"/>
                  <a:gd name="T45" fmla="*/ 0 h 49"/>
                  <a:gd name="T46" fmla="*/ 38 w 38"/>
                  <a:gd name="T47" fmla="*/ 0 h 49"/>
                  <a:gd name="T48" fmla="*/ 38 w 38"/>
                  <a:gd name="T49" fmla="*/ 0 h 49"/>
                  <a:gd name="T50" fmla="*/ 37 w 38"/>
                  <a:gd name="T51" fmla="*/ 0 h 49"/>
                  <a:gd name="T52" fmla="*/ 37 w 38"/>
                  <a:gd name="T53" fmla="*/ 0 h 49"/>
                  <a:gd name="T54" fmla="*/ 37 w 38"/>
                  <a:gd name="T55" fmla="*/ 0 h 49"/>
                  <a:gd name="T56" fmla="*/ 37 w 38"/>
                  <a:gd name="T57" fmla="*/ 0 h 49"/>
                  <a:gd name="T58" fmla="*/ 37 w 38"/>
                  <a:gd name="T5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8" h="49">
                    <a:moveTo>
                      <a:pt x="37" y="0"/>
                    </a:moveTo>
                    <a:lnTo>
                      <a:pt x="34" y="7"/>
                    </a:lnTo>
                    <a:lnTo>
                      <a:pt x="31" y="14"/>
                    </a:lnTo>
                    <a:lnTo>
                      <a:pt x="27" y="20"/>
                    </a:lnTo>
                    <a:lnTo>
                      <a:pt x="23" y="26"/>
                    </a:lnTo>
                    <a:lnTo>
                      <a:pt x="18" y="31"/>
                    </a:lnTo>
                    <a:lnTo>
                      <a:pt x="12" y="36"/>
                    </a:lnTo>
                    <a:lnTo>
                      <a:pt x="7" y="40"/>
                    </a:lnTo>
                    <a:lnTo>
                      <a:pt x="1" y="44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49"/>
                    </a:lnTo>
                    <a:lnTo>
                      <a:pt x="3" y="49"/>
                    </a:lnTo>
                    <a:lnTo>
                      <a:pt x="4" y="49"/>
                    </a:lnTo>
                    <a:lnTo>
                      <a:pt x="17" y="41"/>
                    </a:lnTo>
                    <a:lnTo>
                      <a:pt x="27" y="29"/>
                    </a:lnTo>
                    <a:lnTo>
                      <a:pt x="35" y="15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" name="Freeform 131"/>
              <p:cNvSpPr>
                <a:spLocks/>
              </p:cNvSpPr>
              <p:nvPr/>
            </p:nvSpPr>
            <p:spPr bwMode="auto">
              <a:xfrm rot="11610517">
                <a:off x="7727592" y="2712096"/>
                <a:ext cx="47625" cy="30163"/>
              </a:xfrm>
              <a:custGeom>
                <a:avLst/>
                <a:gdLst>
                  <a:gd name="T0" fmla="*/ 6 w 61"/>
                  <a:gd name="T1" fmla="*/ 27 h 38"/>
                  <a:gd name="T2" fmla="*/ 11 w 61"/>
                  <a:gd name="T3" fmla="*/ 24 h 38"/>
                  <a:gd name="T4" fmla="*/ 16 w 61"/>
                  <a:gd name="T5" fmla="*/ 24 h 38"/>
                  <a:gd name="T6" fmla="*/ 22 w 61"/>
                  <a:gd name="T7" fmla="*/ 25 h 38"/>
                  <a:gd name="T8" fmla="*/ 22 w 61"/>
                  <a:gd name="T9" fmla="*/ 28 h 38"/>
                  <a:gd name="T10" fmla="*/ 16 w 61"/>
                  <a:gd name="T11" fmla="*/ 32 h 38"/>
                  <a:gd name="T12" fmla="*/ 13 w 61"/>
                  <a:gd name="T13" fmla="*/ 36 h 38"/>
                  <a:gd name="T14" fmla="*/ 13 w 61"/>
                  <a:gd name="T15" fmla="*/ 37 h 38"/>
                  <a:gd name="T16" fmla="*/ 14 w 61"/>
                  <a:gd name="T17" fmla="*/ 38 h 38"/>
                  <a:gd name="T18" fmla="*/ 15 w 61"/>
                  <a:gd name="T19" fmla="*/ 38 h 38"/>
                  <a:gd name="T20" fmla="*/ 20 w 61"/>
                  <a:gd name="T21" fmla="*/ 36 h 38"/>
                  <a:gd name="T22" fmla="*/ 25 w 61"/>
                  <a:gd name="T23" fmla="*/ 29 h 38"/>
                  <a:gd name="T24" fmla="*/ 31 w 61"/>
                  <a:gd name="T25" fmla="*/ 25 h 38"/>
                  <a:gd name="T26" fmla="*/ 37 w 61"/>
                  <a:gd name="T27" fmla="*/ 23 h 38"/>
                  <a:gd name="T28" fmla="*/ 47 w 61"/>
                  <a:gd name="T29" fmla="*/ 18 h 38"/>
                  <a:gd name="T30" fmla="*/ 58 w 61"/>
                  <a:gd name="T31" fmla="*/ 8 h 38"/>
                  <a:gd name="T32" fmla="*/ 61 w 61"/>
                  <a:gd name="T33" fmla="*/ 0 h 38"/>
                  <a:gd name="T34" fmla="*/ 61 w 61"/>
                  <a:gd name="T35" fmla="*/ 0 h 38"/>
                  <a:gd name="T36" fmla="*/ 61 w 61"/>
                  <a:gd name="T37" fmla="*/ 0 h 38"/>
                  <a:gd name="T38" fmla="*/ 60 w 61"/>
                  <a:gd name="T39" fmla="*/ 0 h 38"/>
                  <a:gd name="T40" fmla="*/ 56 w 61"/>
                  <a:gd name="T41" fmla="*/ 4 h 38"/>
                  <a:gd name="T42" fmla="*/ 48 w 61"/>
                  <a:gd name="T43" fmla="*/ 10 h 38"/>
                  <a:gd name="T44" fmla="*/ 39 w 61"/>
                  <a:gd name="T45" fmla="*/ 15 h 38"/>
                  <a:gd name="T46" fmla="*/ 30 w 61"/>
                  <a:gd name="T47" fmla="*/ 18 h 38"/>
                  <a:gd name="T48" fmla="*/ 22 w 61"/>
                  <a:gd name="T49" fmla="*/ 18 h 38"/>
                  <a:gd name="T50" fmla="*/ 17 w 61"/>
                  <a:gd name="T51" fmla="*/ 17 h 38"/>
                  <a:gd name="T52" fmla="*/ 11 w 61"/>
                  <a:gd name="T53" fmla="*/ 18 h 38"/>
                  <a:gd name="T54" fmla="*/ 5 w 61"/>
                  <a:gd name="T55" fmla="*/ 22 h 38"/>
                  <a:gd name="T56" fmla="*/ 0 w 61"/>
                  <a:gd name="T57" fmla="*/ 24 h 38"/>
                  <a:gd name="T58" fmla="*/ 0 w 61"/>
                  <a:gd name="T59" fmla="*/ 25 h 38"/>
                  <a:gd name="T60" fmla="*/ 0 w 61"/>
                  <a:gd name="T61" fmla="*/ 28 h 38"/>
                  <a:gd name="T62" fmla="*/ 1 w 61"/>
                  <a:gd name="T63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8">
                    <a:moveTo>
                      <a:pt x="2" y="28"/>
                    </a:moveTo>
                    <a:lnTo>
                      <a:pt x="6" y="27"/>
                    </a:lnTo>
                    <a:lnTo>
                      <a:pt x="8" y="25"/>
                    </a:lnTo>
                    <a:lnTo>
                      <a:pt x="11" y="24"/>
                    </a:lnTo>
                    <a:lnTo>
                      <a:pt x="14" y="23"/>
                    </a:lnTo>
                    <a:lnTo>
                      <a:pt x="16" y="24"/>
                    </a:lnTo>
                    <a:lnTo>
                      <a:pt x="20" y="24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5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3" y="32"/>
                    </a:lnTo>
                    <a:lnTo>
                      <a:pt x="25" y="29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4" y="24"/>
                    </a:lnTo>
                    <a:lnTo>
                      <a:pt x="37" y="23"/>
                    </a:lnTo>
                    <a:lnTo>
                      <a:pt x="40" y="22"/>
                    </a:lnTo>
                    <a:lnTo>
                      <a:pt x="47" y="18"/>
                    </a:lnTo>
                    <a:lnTo>
                      <a:pt x="53" y="13"/>
                    </a:lnTo>
                    <a:lnTo>
                      <a:pt x="58" y="8"/>
                    </a:lnTo>
                    <a:lnTo>
                      <a:pt x="61" y="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4"/>
                    </a:lnTo>
                    <a:lnTo>
                      <a:pt x="53" y="7"/>
                    </a:lnTo>
                    <a:lnTo>
                      <a:pt x="48" y="10"/>
                    </a:lnTo>
                    <a:lnTo>
                      <a:pt x="44" y="13"/>
                    </a:lnTo>
                    <a:lnTo>
                      <a:pt x="39" y="15"/>
                    </a:lnTo>
                    <a:lnTo>
                      <a:pt x="34" y="17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" name="Freeform 132"/>
              <p:cNvSpPr>
                <a:spLocks/>
              </p:cNvSpPr>
              <p:nvPr/>
            </p:nvSpPr>
            <p:spPr bwMode="auto">
              <a:xfrm rot="11610517">
                <a:off x="7756167" y="2640658"/>
                <a:ext cx="26988" cy="34925"/>
              </a:xfrm>
              <a:custGeom>
                <a:avLst/>
                <a:gdLst>
                  <a:gd name="T0" fmla="*/ 1 w 34"/>
                  <a:gd name="T1" fmla="*/ 5 h 44"/>
                  <a:gd name="T2" fmla="*/ 5 w 34"/>
                  <a:gd name="T3" fmla="*/ 8 h 44"/>
                  <a:gd name="T4" fmla="*/ 10 w 34"/>
                  <a:gd name="T5" fmla="*/ 13 h 44"/>
                  <a:gd name="T6" fmla="*/ 16 w 34"/>
                  <a:gd name="T7" fmla="*/ 16 h 44"/>
                  <a:gd name="T8" fmla="*/ 19 w 34"/>
                  <a:gd name="T9" fmla="*/ 21 h 44"/>
                  <a:gd name="T10" fmla="*/ 24 w 34"/>
                  <a:gd name="T11" fmla="*/ 27 h 44"/>
                  <a:gd name="T12" fmla="*/ 27 w 34"/>
                  <a:gd name="T13" fmla="*/ 32 h 44"/>
                  <a:gd name="T14" fmla="*/ 31 w 34"/>
                  <a:gd name="T15" fmla="*/ 38 h 44"/>
                  <a:gd name="T16" fmla="*/ 33 w 34"/>
                  <a:gd name="T17" fmla="*/ 44 h 44"/>
                  <a:gd name="T18" fmla="*/ 33 w 34"/>
                  <a:gd name="T19" fmla="*/ 44 h 44"/>
                  <a:gd name="T20" fmla="*/ 34 w 34"/>
                  <a:gd name="T21" fmla="*/ 44 h 44"/>
                  <a:gd name="T22" fmla="*/ 34 w 34"/>
                  <a:gd name="T23" fmla="*/ 44 h 44"/>
                  <a:gd name="T24" fmla="*/ 34 w 34"/>
                  <a:gd name="T25" fmla="*/ 44 h 44"/>
                  <a:gd name="T26" fmla="*/ 34 w 34"/>
                  <a:gd name="T27" fmla="*/ 44 h 44"/>
                  <a:gd name="T28" fmla="*/ 34 w 34"/>
                  <a:gd name="T29" fmla="*/ 44 h 44"/>
                  <a:gd name="T30" fmla="*/ 34 w 34"/>
                  <a:gd name="T31" fmla="*/ 44 h 44"/>
                  <a:gd name="T32" fmla="*/ 34 w 34"/>
                  <a:gd name="T33" fmla="*/ 43 h 44"/>
                  <a:gd name="T34" fmla="*/ 31 w 34"/>
                  <a:gd name="T35" fmla="*/ 30 h 44"/>
                  <a:gd name="T36" fmla="*/ 24 w 34"/>
                  <a:gd name="T37" fmla="*/ 17 h 44"/>
                  <a:gd name="T38" fmla="*/ 15 w 34"/>
                  <a:gd name="T39" fmla="*/ 8 h 44"/>
                  <a:gd name="T40" fmla="*/ 3 w 34"/>
                  <a:gd name="T41" fmla="*/ 0 h 44"/>
                  <a:gd name="T42" fmla="*/ 2 w 34"/>
                  <a:gd name="T43" fmla="*/ 0 h 44"/>
                  <a:gd name="T44" fmla="*/ 2 w 34"/>
                  <a:gd name="T45" fmla="*/ 0 h 44"/>
                  <a:gd name="T46" fmla="*/ 1 w 34"/>
                  <a:gd name="T47" fmla="*/ 0 h 44"/>
                  <a:gd name="T48" fmla="*/ 0 w 34"/>
                  <a:gd name="T49" fmla="*/ 1 h 44"/>
                  <a:gd name="T50" fmla="*/ 0 w 34"/>
                  <a:gd name="T51" fmla="*/ 2 h 44"/>
                  <a:gd name="T52" fmla="*/ 0 w 34"/>
                  <a:gd name="T53" fmla="*/ 2 h 44"/>
                  <a:gd name="T54" fmla="*/ 0 w 34"/>
                  <a:gd name="T55" fmla="*/ 4 h 44"/>
                  <a:gd name="T56" fmla="*/ 1 w 34"/>
                  <a:gd name="T57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44">
                    <a:moveTo>
                      <a:pt x="1" y="5"/>
                    </a:moveTo>
                    <a:lnTo>
                      <a:pt x="5" y="8"/>
                    </a:lnTo>
                    <a:lnTo>
                      <a:pt x="10" y="13"/>
                    </a:lnTo>
                    <a:lnTo>
                      <a:pt x="16" y="16"/>
                    </a:lnTo>
                    <a:lnTo>
                      <a:pt x="19" y="21"/>
                    </a:lnTo>
                    <a:lnTo>
                      <a:pt x="24" y="27"/>
                    </a:lnTo>
                    <a:lnTo>
                      <a:pt x="27" y="32"/>
                    </a:lnTo>
                    <a:lnTo>
                      <a:pt x="31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3"/>
                    </a:lnTo>
                    <a:lnTo>
                      <a:pt x="31" y="30"/>
                    </a:lnTo>
                    <a:lnTo>
                      <a:pt x="24" y="17"/>
                    </a:lnTo>
                    <a:lnTo>
                      <a:pt x="15" y="8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" name="Freeform 133"/>
              <p:cNvSpPr>
                <a:spLocks/>
              </p:cNvSpPr>
              <p:nvPr/>
            </p:nvSpPr>
            <p:spPr bwMode="auto">
              <a:xfrm rot="11610517">
                <a:off x="7762517" y="2629546"/>
                <a:ext cx="26988" cy="31750"/>
              </a:xfrm>
              <a:custGeom>
                <a:avLst/>
                <a:gdLst>
                  <a:gd name="T0" fmla="*/ 16 w 32"/>
                  <a:gd name="T1" fmla="*/ 26 h 42"/>
                  <a:gd name="T2" fmla="*/ 15 w 32"/>
                  <a:gd name="T3" fmla="*/ 27 h 42"/>
                  <a:gd name="T4" fmla="*/ 15 w 32"/>
                  <a:gd name="T5" fmla="*/ 27 h 42"/>
                  <a:gd name="T6" fmla="*/ 15 w 32"/>
                  <a:gd name="T7" fmla="*/ 28 h 42"/>
                  <a:gd name="T8" fmla="*/ 14 w 32"/>
                  <a:gd name="T9" fmla="*/ 28 h 42"/>
                  <a:gd name="T10" fmla="*/ 14 w 32"/>
                  <a:gd name="T11" fmla="*/ 29 h 42"/>
                  <a:gd name="T12" fmla="*/ 14 w 32"/>
                  <a:gd name="T13" fmla="*/ 30 h 42"/>
                  <a:gd name="T14" fmla="*/ 14 w 32"/>
                  <a:gd name="T15" fmla="*/ 31 h 42"/>
                  <a:gd name="T16" fmla="*/ 15 w 32"/>
                  <a:gd name="T17" fmla="*/ 32 h 42"/>
                  <a:gd name="T18" fmla="*/ 16 w 32"/>
                  <a:gd name="T19" fmla="*/ 32 h 42"/>
                  <a:gd name="T20" fmla="*/ 17 w 32"/>
                  <a:gd name="T21" fmla="*/ 32 h 42"/>
                  <a:gd name="T22" fmla="*/ 18 w 32"/>
                  <a:gd name="T23" fmla="*/ 32 h 42"/>
                  <a:gd name="T24" fmla="*/ 18 w 32"/>
                  <a:gd name="T25" fmla="*/ 31 h 42"/>
                  <a:gd name="T26" fmla="*/ 18 w 32"/>
                  <a:gd name="T27" fmla="*/ 30 h 42"/>
                  <a:gd name="T28" fmla="*/ 19 w 32"/>
                  <a:gd name="T29" fmla="*/ 30 h 42"/>
                  <a:gd name="T30" fmla="*/ 19 w 32"/>
                  <a:gd name="T31" fmla="*/ 30 h 42"/>
                  <a:gd name="T32" fmla="*/ 19 w 32"/>
                  <a:gd name="T33" fmla="*/ 29 h 42"/>
                  <a:gd name="T34" fmla="*/ 22 w 32"/>
                  <a:gd name="T35" fmla="*/ 32 h 42"/>
                  <a:gd name="T36" fmla="*/ 25 w 32"/>
                  <a:gd name="T37" fmla="*/ 35 h 42"/>
                  <a:gd name="T38" fmla="*/ 28 w 32"/>
                  <a:gd name="T39" fmla="*/ 38 h 42"/>
                  <a:gd name="T40" fmla="*/ 30 w 32"/>
                  <a:gd name="T41" fmla="*/ 41 h 42"/>
                  <a:gd name="T42" fmla="*/ 30 w 32"/>
                  <a:gd name="T43" fmla="*/ 42 h 42"/>
                  <a:gd name="T44" fmla="*/ 31 w 32"/>
                  <a:gd name="T45" fmla="*/ 42 h 42"/>
                  <a:gd name="T46" fmla="*/ 31 w 32"/>
                  <a:gd name="T47" fmla="*/ 42 h 42"/>
                  <a:gd name="T48" fmla="*/ 31 w 32"/>
                  <a:gd name="T49" fmla="*/ 42 h 42"/>
                  <a:gd name="T50" fmla="*/ 32 w 32"/>
                  <a:gd name="T51" fmla="*/ 41 h 42"/>
                  <a:gd name="T52" fmla="*/ 32 w 32"/>
                  <a:gd name="T53" fmla="*/ 41 h 42"/>
                  <a:gd name="T54" fmla="*/ 32 w 32"/>
                  <a:gd name="T55" fmla="*/ 41 h 42"/>
                  <a:gd name="T56" fmla="*/ 32 w 32"/>
                  <a:gd name="T57" fmla="*/ 41 h 42"/>
                  <a:gd name="T58" fmla="*/ 29 w 32"/>
                  <a:gd name="T59" fmla="*/ 32 h 42"/>
                  <a:gd name="T60" fmla="*/ 25 w 32"/>
                  <a:gd name="T61" fmla="*/ 26 h 42"/>
                  <a:gd name="T62" fmla="*/ 21 w 32"/>
                  <a:gd name="T63" fmla="*/ 19 h 42"/>
                  <a:gd name="T64" fmla="*/ 17 w 32"/>
                  <a:gd name="T65" fmla="*/ 12 h 42"/>
                  <a:gd name="T66" fmla="*/ 15 w 32"/>
                  <a:gd name="T67" fmla="*/ 9 h 42"/>
                  <a:gd name="T68" fmla="*/ 14 w 32"/>
                  <a:gd name="T69" fmla="*/ 7 h 42"/>
                  <a:gd name="T70" fmla="*/ 11 w 32"/>
                  <a:gd name="T71" fmla="*/ 5 h 42"/>
                  <a:gd name="T72" fmla="*/ 9 w 32"/>
                  <a:gd name="T73" fmla="*/ 3 h 42"/>
                  <a:gd name="T74" fmla="*/ 7 w 32"/>
                  <a:gd name="T75" fmla="*/ 1 h 42"/>
                  <a:gd name="T76" fmla="*/ 6 w 32"/>
                  <a:gd name="T77" fmla="*/ 0 h 42"/>
                  <a:gd name="T78" fmla="*/ 3 w 32"/>
                  <a:gd name="T79" fmla="*/ 1 h 42"/>
                  <a:gd name="T80" fmla="*/ 1 w 32"/>
                  <a:gd name="T81" fmla="*/ 3 h 42"/>
                  <a:gd name="T82" fmla="*/ 0 w 32"/>
                  <a:gd name="T83" fmla="*/ 5 h 42"/>
                  <a:gd name="T84" fmla="*/ 0 w 32"/>
                  <a:gd name="T85" fmla="*/ 6 h 42"/>
                  <a:gd name="T86" fmla="*/ 0 w 32"/>
                  <a:gd name="T87" fmla="*/ 8 h 42"/>
                  <a:gd name="T88" fmla="*/ 1 w 32"/>
                  <a:gd name="T89" fmla="*/ 11 h 42"/>
                  <a:gd name="T90" fmla="*/ 4 w 32"/>
                  <a:gd name="T91" fmla="*/ 15 h 42"/>
                  <a:gd name="T92" fmla="*/ 9 w 32"/>
                  <a:gd name="T93" fmla="*/ 19 h 42"/>
                  <a:gd name="T94" fmla="*/ 13 w 32"/>
                  <a:gd name="T95" fmla="*/ 22 h 42"/>
                  <a:gd name="T96" fmla="*/ 16 w 32"/>
                  <a:gd name="T97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2" h="42">
                    <a:moveTo>
                      <a:pt x="16" y="26"/>
                    </a:moveTo>
                    <a:lnTo>
                      <a:pt x="15" y="27"/>
                    </a:lnTo>
                    <a:lnTo>
                      <a:pt x="15" y="27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7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29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28" y="38"/>
                    </a:lnTo>
                    <a:lnTo>
                      <a:pt x="30" y="41"/>
                    </a:lnTo>
                    <a:lnTo>
                      <a:pt x="30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32" y="41"/>
                    </a:lnTo>
                    <a:lnTo>
                      <a:pt x="29" y="32"/>
                    </a:lnTo>
                    <a:lnTo>
                      <a:pt x="25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4" y="15"/>
                    </a:lnTo>
                    <a:lnTo>
                      <a:pt x="9" y="19"/>
                    </a:lnTo>
                    <a:lnTo>
                      <a:pt x="13" y="22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" name="Freeform 134"/>
              <p:cNvSpPr>
                <a:spLocks/>
              </p:cNvSpPr>
              <p:nvPr/>
            </p:nvSpPr>
            <p:spPr bwMode="auto">
              <a:xfrm rot="11610517">
                <a:off x="7775217" y="2623196"/>
                <a:ext cx="15875" cy="25400"/>
              </a:xfrm>
              <a:custGeom>
                <a:avLst/>
                <a:gdLst>
                  <a:gd name="T0" fmla="*/ 21 w 21"/>
                  <a:gd name="T1" fmla="*/ 31 h 32"/>
                  <a:gd name="T2" fmla="*/ 18 w 21"/>
                  <a:gd name="T3" fmla="*/ 23 h 32"/>
                  <a:gd name="T4" fmla="*/ 15 w 21"/>
                  <a:gd name="T5" fmla="*/ 14 h 32"/>
                  <a:gd name="T6" fmla="*/ 11 w 21"/>
                  <a:gd name="T7" fmla="*/ 7 h 32"/>
                  <a:gd name="T8" fmla="*/ 4 w 21"/>
                  <a:gd name="T9" fmla="*/ 1 h 32"/>
                  <a:gd name="T10" fmla="*/ 3 w 21"/>
                  <a:gd name="T11" fmla="*/ 0 h 32"/>
                  <a:gd name="T12" fmla="*/ 3 w 21"/>
                  <a:gd name="T13" fmla="*/ 0 h 32"/>
                  <a:gd name="T14" fmla="*/ 2 w 21"/>
                  <a:gd name="T15" fmla="*/ 0 h 32"/>
                  <a:gd name="T16" fmla="*/ 1 w 21"/>
                  <a:gd name="T17" fmla="*/ 1 h 32"/>
                  <a:gd name="T18" fmla="*/ 0 w 21"/>
                  <a:gd name="T19" fmla="*/ 2 h 32"/>
                  <a:gd name="T20" fmla="*/ 0 w 21"/>
                  <a:gd name="T21" fmla="*/ 2 h 32"/>
                  <a:gd name="T22" fmla="*/ 0 w 21"/>
                  <a:gd name="T23" fmla="*/ 4 h 32"/>
                  <a:gd name="T24" fmla="*/ 1 w 21"/>
                  <a:gd name="T25" fmla="*/ 5 h 32"/>
                  <a:gd name="T26" fmla="*/ 2 w 21"/>
                  <a:gd name="T27" fmla="*/ 9 h 32"/>
                  <a:gd name="T28" fmla="*/ 6 w 21"/>
                  <a:gd name="T29" fmla="*/ 13 h 32"/>
                  <a:gd name="T30" fmla="*/ 8 w 21"/>
                  <a:gd name="T31" fmla="*/ 16 h 32"/>
                  <a:gd name="T32" fmla="*/ 11 w 21"/>
                  <a:gd name="T33" fmla="*/ 20 h 32"/>
                  <a:gd name="T34" fmla="*/ 14 w 21"/>
                  <a:gd name="T35" fmla="*/ 23 h 32"/>
                  <a:gd name="T36" fmla="*/ 16 w 21"/>
                  <a:gd name="T37" fmla="*/ 25 h 32"/>
                  <a:gd name="T38" fmla="*/ 17 w 21"/>
                  <a:gd name="T39" fmla="*/ 29 h 32"/>
                  <a:gd name="T40" fmla="*/ 19 w 21"/>
                  <a:gd name="T41" fmla="*/ 32 h 32"/>
                  <a:gd name="T42" fmla="*/ 19 w 21"/>
                  <a:gd name="T43" fmla="*/ 32 h 32"/>
                  <a:gd name="T44" fmla="*/ 19 w 21"/>
                  <a:gd name="T45" fmla="*/ 32 h 32"/>
                  <a:gd name="T46" fmla="*/ 19 w 21"/>
                  <a:gd name="T47" fmla="*/ 32 h 32"/>
                  <a:gd name="T48" fmla="*/ 21 w 21"/>
                  <a:gd name="T49" fmla="*/ 32 h 32"/>
                  <a:gd name="T50" fmla="*/ 21 w 21"/>
                  <a:gd name="T51" fmla="*/ 32 h 32"/>
                  <a:gd name="T52" fmla="*/ 21 w 21"/>
                  <a:gd name="T53" fmla="*/ 32 h 32"/>
                  <a:gd name="T54" fmla="*/ 21 w 21"/>
                  <a:gd name="T55" fmla="*/ 32 h 32"/>
                  <a:gd name="T56" fmla="*/ 21 w 21"/>
                  <a:gd name="T57" fmla="*/ 31 h 32"/>
                  <a:gd name="T58" fmla="*/ 21 w 21"/>
                  <a:gd name="T5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" h="32">
                    <a:moveTo>
                      <a:pt x="21" y="31"/>
                    </a:moveTo>
                    <a:lnTo>
                      <a:pt x="18" y="23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6" y="25"/>
                    </a:lnTo>
                    <a:lnTo>
                      <a:pt x="17" y="29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" name="Freeform 135"/>
              <p:cNvSpPr>
                <a:spLocks/>
              </p:cNvSpPr>
              <p:nvPr/>
            </p:nvSpPr>
            <p:spPr bwMode="auto">
              <a:xfrm rot="11610517">
                <a:off x="7794267" y="2666058"/>
                <a:ext cx="4763" cy="17463"/>
              </a:xfrm>
              <a:custGeom>
                <a:avLst/>
                <a:gdLst>
                  <a:gd name="T0" fmla="*/ 2 w 7"/>
                  <a:gd name="T1" fmla="*/ 2 h 22"/>
                  <a:gd name="T2" fmla="*/ 2 w 7"/>
                  <a:gd name="T3" fmla="*/ 6 h 22"/>
                  <a:gd name="T4" fmla="*/ 1 w 7"/>
                  <a:gd name="T5" fmla="*/ 11 h 22"/>
                  <a:gd name="T6" fmla="*/ 0 w 7"/>
                  <a:gd name="T7" fmla="*/ 15 h 22"/>
                  <a:gd name="T8" fmla="*/ 0 w 7"/>
                  <a:gd name="T9" fmla="*/ 20 h 22"/>
                  <a:gd name="T10" fmla="*/ 0 w 7"/>
                  <a:gd name="T11" fmla="*/ 21 h 22"/>
                  <a:gd name="T12" fmla="*/ 1 w 7"/>
                  <a:gd name="T13" fmla="*/ 21 h 22"/>
                  <a:gd name="T14" fmla="*/ 1 w 7"/>
                  <a:gd name="T15" fmla="*/ 22 h 22"/>
                  <a:gd name="T16" fmla="*/ 2 w 7"/>
                  <a:gd name="T17" fmla="*/ 22 h 22"/>
                  <a:gd name="T18" fmla="*/ 3 w 7"/>
                  <a:gd name="T19" fmla="*/ 22 h 22"/>
                  <a:gd name="T20" fmla="*/ 3 w 7"/>
                  <a:gd name="T21" fmla="*/ 22 h 22"/>
                  <a:gd name="T22" fmla="*/ 5 w 7"/>
                  <a:gd name="T23" fmla="*/ 21 h 22"/>
                  <a:gd name="T24" fmla="*/ 5 w 7"/>
                  <a:gd name="T25" fmla="*/ 20 h 22"/>
                  <a:gd name="T26" fmla="*/ 6 w 7"/>
                  <a:gd name="T27" fmla="*/ 15 h 22"/>
                  <a:gd name="T28" fmla="*/ 7 w 7"/>
                  <a:gd name="T29" fmla="*/ 11 h 22"/>
                  <a:gd name="T30" fmla="*/ 6 w 7"/>
                  <a:gd name="T31" fmla="*/ 6 h 22"/>
                  <a:gd name="T32" fmla="*/ 5 w 7"/>
                  <a:gd name="T33" fmla="*/ 2 h 22"/>
                  <a:gd name="T34" fmla="*/ 5 w 7"/>
                  <a:gd name="T35" fmla="*/ 0 h 22"/>
                  <a:gd name="T36" fmla="*/ 5 w 7"/>
                  <a:gd name="T37" fmla="*/ 0 h 22"/>
                  <a:gd name="T38" fmla="*/ 5 w 7"/>
                  <a:gd name="T39" fmla="*/ 0 h 22"/>
                  <a:gd name="T40" fmla="*/ 3 w 7"/>
                  <a:gd name="T41" fmla="*/ 0 h 22"/>
                  <a:gd name="T42" fmla="*/ 3 w 7"/>
                  <a:gd name="T43" fmla="*/ 0 h 22"/>
                  <a:gd name="T44" fmla="*/ 3 w 7"/>
                  <a:gd name="T45" fmla="*/ 0 h 22"/>
                  <a:gd name="T46" fmla="*/ 2 w 7"/>
                  <a:gd name="T47" fmla="*/ 2 h 22"/>
                  <a:gd name="T48" fmla="*/ 2 w 7"/>
                  <a:gd name="T49" fmla="*/ 2 h 22"/>
                  <a:gd name="T50" fmla="*/ 2 w 7"/>
                  <a:gd name="T5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2">
                    <a:moveTo>
                      <a:pt x="2" y="2"/>
                    </a:moveTo>
                    <a:lnTo>
                      <a:pt x="2" y="6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6" y="15"/>
                    </a:lnTo>
                    <a:lnTo>
                      <a:pt x="7" y="11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" name="Freeform 136"/>
              <p:cNvSpPr>
                <a:spLocks/>
              </p:cNvSpPr>
              <p:nvPr/>
            </p:nvSpPr>
            <p:spPr bwMode="auto">
              <a:xfrm rot="11610517">
                <a:off x="7700605" y="2667646"/>
                <a:ext cx="11113" cy="42863"/>
              </a:xfrm>
              <a:custGeom>
                <a:avLst/>
                <a:gdLst>
                  <a:gd name="T0" fmla="*/ 12 w 12"/>
                  <a:gd name="T1" fmla="*/ 53 h 54"/>
                  <a:gd name="T2" fmla="*/ 11 w 12"/>
                  <a:gd name="T3" fmla="*/ 48 h 54"/>
                  <a:gd name="T4" fmla="*/ 10 w 12"/>
                  <a:gd name="T5" fmla="*/ 44 h 54"/>
                  <a:gd name="T6" fmla="*/ 8 w 12"/>
                  <a:gd name="T7" fmla="*/ 39 h 54"/>
                  <a:gd name="T8" fmla="*/ 6 w 12"/>
                  <a:gd name="T9" fmla="*/ 34 h 54"/>
                  <a:gd name="T10" fmla="*/ 5 w 12"/>
                  <a:gd name="T11" fmla="*/ 26 h 54"/>
                  <a:gd name="T12" fmla="*/ 6 w 12"/>
                  <a:gd name="T13" fmla="*/ 18 h 54"/>
                  <a:gd name="T14" fmla="*/ 6 w 12"/>
                  <a:gd name="T15" fmla="*/ 10 h 54"/>
                  <a:gd name="T16" fmla="*/ 6 w 12"/>
                  <a:gd name="T17" fmla="*/ 2 h 54"/>
                  <a:gd name="T18" fmla="*/ 6 w 12"/>
                  <a:gd name="T19" fmla="*/ 1 h 54"/>
                  <a:gd name="T20" fmla="*/ 5 w 12"/>
                  <a:gd name="T21" fmla="*/ 1 h 54"/>
                  <a:gd name="T22" fmla="*/ 5 w 12"/>
                  <a:gd name="T23" fmla="*/ 0 h 54"/>
                  <a:gd name="T24" fmla="*/ 4 w 12"/>
                  <a:gd name="T25" fmla="*/ 0 h 54"/>
                  <a:gd name="T26" fmla="*/ 3 w 12"/>
                  <a:gd name="T27" fmla="*/ 0 h 54"/>
                  <a:gd name="T28" fmla="*/ 2 w 12"/>
                  <a:gd name="T29" fmla="*/ 1 h 54"/>
                  <a:gd name="T30" fmla="*/ 1 w 12"/>
                  <a:gd name="T31" fmla="*/ 1 h 54"/>
                  <a:gd name="T32" fmla="*/ 1 w 12"/>
                  <a:gd name="T33" fmla="*/ 2 h 54"/>
                  <a:gd name="T34" fmla="*/ 0 w 12"/>
                  <a:gd name="T35" fmla="*/ 15 h 54"/>
                  <a:gd name="T36" fmla="*/ 2 w 12"/>
                  <a:gd name="T37" fmla="*/ 29 h 54"/>
                  <a:gd name="T38" fmla="*/ 5 w 12"/>
                  <a:gd name="T39" fmla="*/ 41 h 54"/>
                  <a:gd name="T40" fmla="*/ 11 w 12"/>
                  <a:gd name="T41" fmla="*/ 54 h 54"/>
                  <a:gd name="T42" fmla="*/ 11 w 12"/>
                  <a:gd name="T43" fmla="*/ 54 h 54"/>
                  <a:gd name="T44" fmla="*/ 12 w 12"/>
                  <a:gd name="T45" fmla="*/ 54 h 54"/>
                  <a:gd name="T46" fmla="*/ 12 w 12"/>
                  <a:gd name="T47" fmla="*/ 54 h 54"/>
                  <a:gd name="T48" fmla="*/ 12 w 12"/>
                  <a:gd name="T49" fmla="*/ 54 h 54"/>
                  <a:gd name="T50" fmla="*/ 12 w 12"/>
                  <a:gd name="T51" fmla="*/ 54 h 54"/>
                  <a:gd name="T52" fmla="*/ 12 w 12"/>
                  <a:gd name="T53" fmla="*/ 54 h 54"/>
                  <a:gd name="T54" fmla="*/ 12 w 12"/>
                  <a:gd name="T55" fmla="*/ 54 h 54"/>
                  <a:gd name="T56" fmla="*/ 12 w 12"/>
                  <a:gd name="T57" fmla="*/ 53 h 54"/>
                  <a:gd name="T58" fmla="*/ 12 w 12"/>
                  <a:gd name="T59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54">
                    <a:moveTo>
                      <a:pt x="12" y="53"/>
                    </a:moveTo>
                    <a:lnTo>
                      <a:pt x="11" y="48"/>
                    </a:lnTo>
                    <a:lnTo>
                      <a:pt x="10" y="44"/>
                    </a:lnTo>
                    <a:lnTo>
                      <a:pt x="8" y="39"/>
                    </a:lnTo>
                    <a:lnTo>
                      <a:pt x="6" y="34"/>
                    </a:lnTo>
                    <a:lnTo>
                      <a:pt x="5" y="26"/>
                    </a:lnTo>
                    <a:lnTo>
                      <a:pt x="6" y="18"/>
                    </a:lnTo>
                    <a:lnTo>
                      <a:pt x="6" y="10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5" y="4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" name="Freeform 138"/>
              <p:cNvSpPr>
                <a:spLocks/>
              </p:cNvSpPr>
              <p:nvPr/>
            </p:nvSpPr>
            <p:spPr bwMode="auto">
              <a:xfrm rot="11610517">
                <a:off x="7708542" y="2643833"/>
                <a:ext cx="28575" cy="14288"/>
              </a:xfrm>
              <a:custGeom>
                <a:avLst/>
                <a:gdLst>
                  <a:gd name="T0" fmla="*/ 1 w 37"/>
                  <a:gd name="T1" fmla="*/ 17 h 18"/>
                  <a:gd name="T2" fmla="*/ 8 w 37"/>
                  <a:gd name="T3" fmla="*/ 12 h 18"/>
                  <a:gd name="T4" fmla="*/ 16 w 37"/>
                  <a:gd name="T5" fmla="*/ 10 h 18"/>
                  <a:gd name="T6" fmla="*/ 24 w 37"/>
                  <a:gd name="T7" fmla="*/ 10 h 18"/>
                  <a:gd name="T8" fmla="*/ 32 w 37"/>
                  <a:gd name="T9" fmla="*/ 9 h 18"/>
                  <a:gd name="T10" fmla="*/ 32 w 37"/>
                  <a:gd name="T11" fmla="*/ 9 h 18"/>
                  <a:gd name="T12" fmla="*/ 33 w 37"/>
                  <a:gd name="T13" fmla="*/ 8 h 18"/>
                  <a:gd name="T14" fmla="*/ 33 w 37"/>
                  <a:gd name="T15" fmla="*/ 8 h 18"/>
                  <a:gd name="T16" fmla="*/ 33 w 37"/>
                  <a:gd name="T17" fmla="*/ 8 h 18"/>
                  <a:gd name="T18" fmla="*/ 34 w 37"/>
                  <a:gd name="T19" fmla="*/ 8 h 18"/>
                  <a:gd name="T20" fmla="*/ 35 w 37"/>
                  <a:gd name="T21" fmla="*/ 7 h 18"/>
                  <a:gd name="T22" fmla="*/ 37 w 37"/>
                  <a:gd name="T23" fmla="*/ 5 h 18"/>
                  <a:gd name="T24" fmla="*/ 37 w 37"/>
                  <a:gd name="T25" fmla="*/ 4 h 18"/>
                  <a:gd name="T26" fmla="*/ 37 w 37"/>
                  <a:gd name="T27" fmla="*/ 3 h 18"/>
                  <a:gd name="T28" fmla="*/ 35 w 37"/>
                  <a:gd name="T29" fmla="*/ 2 h 18"/>
                  <a:gd name="T30" fmla="*/ 34 w 37"/>
                  <a:gd name="T31" fmla="*/ 1 h 18"/>
                  <a:gd name="T32" fmla="*/ 33 w 37"/>
                  <a:gd name="T33" fmla="*/ 1 h 18"/>
                  <a:gd name="T34" fmla="*/ 33 w 37"/>
                  <a:gd name="T35" fmla="*/ 0 h 18"/>
                  <a:gd name="T36" fmla="*/ 32 w 37"/>
                  <a:gd name="T37" fmla="*/ 0 h 18"/>
                  <a:gd name="T38" fmla="*/ 32 w 37"/>
                  <a:gd name="T39" fmla="*/ 0 h 18"/>
                  <a:gd name="T40" fmla="*/ 31 w 37"/>
                  <a:gd name="T41" fmla="*/ 0 h 18"/>
                  <a:gd name="T42" fmla="*/ 22 w 37"/>
                  <a:gd name="T43" fmla="*/ 1 h 18"/>
                  <a:gd name="T44" fmla="*/ 14 w 37"/>
                  <a:gd name="T45" fmla="*/ 4 h 18"/>
                  <a:gd name="T46" fmla="*/ 6 w 37"/>
                  <a:gd name="T47" fmla="*/ 9 h 18"/>
                  <a:gd name="T48" fmla="*/ 0 w 37"/>
                  <a:gd name="T49" fmla="*/ 16 h 18"/>
                  <a:gd name="T50" fmla="*/ 0 w 37"/>
                  <a:gd name="T51" fmla="*/ 17 h 18"/>
                  <a:gd name="T52" fmla="*/ 0 w 37"/>
                  <a:gd name="T53" fmla="*/ 17 h 18"/>
                  <a:gd name="T54" fmla="*/ 0 w 37"/>
                  <a:gd name="T55" fmla="*/ 17 h 18"/>
                  <a:gd name="T56" fmla="*/ 0 w 37"/>
                  <a:gd name="T57" fmla="*/ 17 h 18"/>
                  <a:gd name="T58" fmla="*/ 0 w 37"/>
                  <a:gd name="T59" fmla="*/ 18 h 18"/>
                  <a:gd name="T60" fmla="*/ 1 w 37"/>
                  <a:gd name="T61" fmla="*/ 18 h 18"/>
                  <a:gd name="T62" fmla="*/ 1 w 37"/>
                  <a:gd name="T63" fmla="*/ 18 h 18"/>
                  <a:gd name="T64" fmla="*/ 1 w 37"/>
                  <a:gd name="T65" fmla="*/ 17 h 18"/>
                  <a:gd name="T66" fmla="*/ 1 w 37"/>
                  <a:gd name="T67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" h="18">
                    <a:moveTo>
                      <a:pt x="1" y="17"/>
                    </a:moveTo>
                    <a:lnTo>
                      <a:pt x="8" y="12"/>
                    </a:lnTo>
                    <a:lnTo>
                      <a:pt x="16" y="10"/>
                    </a:lnTo>
                    <a:lnTo>
                      <a:pt x="24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8"/>
                    </a:lnTo>
                    <a:lnTo>
                      <a:pt x="35" y="7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7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2" y="1"/>
                    </a:lnTo>
                    <a:lnTo>
                      <a:pt x="14" y="4"/>
                    </a:lnTo>
                    <a:lnTo>
                      <a:pt x="6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" name="Freeform 139"/>
              <p:cNvSpPr>
                <a:spLocks/>
              </p:cNvSpPr>
              <p:nvPr/>
            </p:nvSpPr>
            <p:spPr bwMode="auto">
              <a:xfrm rot="11610517">
                <a:off x="7691080" y="2677171"/>
                <a:ext cx="4763" cy="20638"/>
              </a:xfrm>
              <a:custGeom>
                <a:avLst/>
                <a:gdLst>
                  <a:gd name="T0" fmla="*/ 7 w 7"/>
                  <a:gd name="T1" fmla="*/ 25 h 27"/>
                  <a:gd name="T2" fmla="*/ 4 w 7"/>
                  <a:gd name="T3" fmla="*/ 20 h 27"/>
                  <a:gd name="T4" fmla="*/ 4 w 7"/>
                  <a:gd name="T5" fmla="*/ 14 h 27"/>
                  <a:gd name="T6" fmla="*/ 3 w 7"/>
                  <a:gd name="T7" fmla="*/ 7 h 27"/>
                  <a:gd name="T8" fmla="*/ 3 w 7"/>
                  <a:gd name="T9" fmla="*/ 1 h 27"/>
                  <a:gd name="T10" fmla="*/ 3 w 7"/>
                  <a:gd name="T11" fmla="*/ 0 h 27"/>
                  <a:gd name="T12" fmla="*/ 3 w 7"/>
                  <a:gd name="T13" fmla="*/ 0 h 27"/>
                  <a:gd name="T14" fmla="*/ 3 w 7"/>
                  <a:gd name="T15" fmla="*/ 0 h 27"/>
                  <a:gd name="T16" fmla="*/ 2 w 7"/>
                  <a:gd name="T17" fmla="*/ 0 h 27"/>
                  <a:gd name="T18" fmla="*/ 1 w 7"/>
                  <a:gd name="T19" fmla="*/ 0 h 27"/>
                  <a:gd name="T20" fmla="*/ 1 w 7"/>
                  <a:gd name="T21" fmla="*/ 0 h 27"/>
                  <a:gd name="T22" fmla="*/ 0 w 7"/>
                  <a:gd name="T23" fmla="*/ 0 h 27"/>
                  <a:gd name="T24" fmla="*/ 0 w 7"/>
                  <a:gd name="T25" fmla="*/ 1 h 27"/>
                  <a:gd name="T26" fmla="*/ 0 w 7"/>
                  <a:gd name="T27" fmla="*/ 8 h 27"/>
                  <a:gd name="T28" fmla="*/ 0 w 7"/>
                  <a:gd name="T29" fmla="*/ 15 h 27"/>
                  <a:gd name="T30" fmla="*/ 2 w 7"/>
                  <a:gd name="T31" fmla="*/ 21 h 27"/>
                  <a:gd name="T32" fmla="*/ 6 w 7"/>
                  <a:gd name="T33" fmla="*/ 27 h 27"/>
                  <a:gd name="T34" fmla="*/ 6 w 7"/>
                  <a:gd name="T35" fmla="*/ 27 h 27"/>
                  <a:gd name="T36" fmla="*/ 6 w 7"/>
                  <a:gd name="T37" fmla="*/ 27 h 27"/>
                  <a:gd name="T38" fmla="*/ 6 w 7"/>
                  <a:gd name="T39" fmla="*/ 27 h 27"/>
                  <a:gd name="T40" fmla="*/ 7 w 7"/>
                  <a:gd name="T41" fmla="*/ 27 h 27"/>
                  <a:gd name="T42" fmla="*/ 7 w 7"/>
                  <a:gd name="T43" fmla="*/ 27 h 27"/>
                  <a:gd name="T44" fmla="*/ 7 w 7"/>
                  <a:gd name="T45" fmla="*/ 25 h 27"/>
                  <a:gd name="T46" fmla="*/ 7 w 7"/>
                  <a:gd name="T47" fmla="*/ 25 h 27"/>
                  <a:gd name="T48" fmla="*/ 7 w 7"/>
                  <a:gd name="T49" fmla="*/ 25 h 27"/>
                  <a:gd name="T50" fmla="*/ 7 w 7"/>
                  <a:gd name="T5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" h="27">
                    <a:moveTo>
                      <a:pt x="7" y="25"/>
                    </a:moveTo>
                    <a:lnTo>
                      <a:pt x="4" y="20"/>
                    </a:lnTo>
                    <a:lnTo>
                      <a:pt x="4" y="14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5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" name="Freeform 140"/>
              <p:cNvSpPr>
                <a:spLocks/>
              </p:cNvSpPr>
              <p:nvPr/>
            </p:nvSpPr>
            <p:spPr bwMode="auto">
              <a:xfrm rot="11610517">
                <a:off x="7678380" y="2678758"/>
                <a:ext cx="11113" cy="34925"/>
              </a:xfrm>
              <a:custGeom>
                <a:avLst/>
                <a:gdLst>
                  <a:gd name="T0" fmla="*/ 13 w 13"/>
                  <a:gd name="T1" fmla="*/ 43 h 44"/>
                  <a:gd name="T2" fmla="*/ 9 w 13"/>
                  <a:gd name="T3" fmla="*/ 34 h 44"/>
                  <a:gd name="T4" fmla="*/ 7 w 13"/>
                  <a:gd name="T5" fmla="*/ 23 h 44"/>
                  <a:gd name="T6" fmla="*/ 6 w 13"/>
                  <a:gd name="T7" fmla="*/ 13 h 44"/>
                  <a:gd name="T8" fmla="*/ 6 w 13"/>
                  <a:gd name="T9" fmla="*/ 3 h 44"/>
                  <a:gd name="T10" fmla="*/ 6 w 13"/>
                  <a:gd name="T11" fmla="*/ 2 h 44"/>
                  <a:gd name="T12" fmla="*/ 4 w 13"/>
                  <a:gd name="T13" fmla="*/ 2 h 44"/>
                  <a:gd name="T14" fmla="*/ 4 w 13"/>
                  <a:gd name="T15" fmla="*/ 0 h 44"/>
                  <a:gd name="T16" fmla="*/ 3 w 13"/>
                  <a:gd name="T17" fmla="*/ 0 h 44"/>
                  <a:gd name="T18" fmla="*/ 2 w 13"/>
                  <a:gd name="T19" fmla="*/ 0 h 44"/>
                  <a:gd name="T20" fmla="*/ 2 w 13"/>
                  <a:gd name="T21" fmla="*/ 2 h 44"/>
                  <a:gd name="T22" fmla="*/ 1 w 13"/>
                  <a:gd name="T23" fmla="*/ 2 h 44"/>
                  <a:gd name="T24" fmla="*/ 1 w 13"/>
                  <a:gd name="T25" fmla="*/ 3 h 44"/>
                  <a:gd name="T26" fmla="*/ 0 w 13"/>
                  <a:gd name="T27" fmla="*/ 14 h 44"/>
                  <a:gd name="T28" fmla="*/ 2 w 13"/>
                  <a:gd name="T29" fmla="*/ 25 h 44"/>
                  <a:gd name="T30" fmla="*/ 6 w 13"/>
                  <a:gd name="T31" fmla="*/ 35 h 44"/>
                  <a:gd name="T32" fmla="*/ 11 w 13"/>
                  <a:gd name="T33" fmla="*/ 44 h 44"/>
                  <a:gd name="T34" fmla="*/ 11 w 13"/>
                  <a:gd name="T35" fmla="*/ 44 h 44"/>
                  <a:gd name="T36" fmla="*/ 11 w 13"/>
                  <a:gd name="T37" fmla="*/ 44 h 44"/>
                  <a:gd name="T38" fmla="*/ 11 w 13"/>
                  <a:gd name="T39" fmla="*/ 44 h 44"/>
                  <a:gd name="T40" fmla="*/ 11 w 13"/>
                  <a:gd name="T41" fmla="*/ 44 h 44"/>
                  <a:gd name="T42" fmla="*/ 13 w 13"/>
                  <a:gd name="T43" fmla="*/ 44 h 44"/>
                  <a:gd name="T44" fmla="*/ 13 w 13"/>
                  <a:gd name="T45" fmla="*/ 44 h 44"/>
                  <a:gd name="T46" fmla="*/ 13 w 13"/>
                  <a:gd name="T47" fmla="*/ 44 h 44"/>
                  <a:gd name="T48" fmla="*/ 13 w 13"/>
                  <a:gd name="T49" fmla="*/ 43 h 44"/>
                  <a:gd name="T50" fmla="*/ 13 w 13"/>
                  <a:gd name="T51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44">
                    <a:moveTo>
                      <a:pt x="13" y="43"/>
                    </a:moveTo>
                    <a:lnTo>
                      <a:pt x="9" y="34"/>
                    </a:lnTo>
                    <a:lnTo>
                      <a:pt x="7" y="23"/>
                    </a:lnTo>
                    <a:lnTo>
                      <a:pt x="6" y="1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14"/>
                    </a:lnTo>
                    <a:lnTo>
                      <a:pt x="2" y="25"/>
                    </a:lnTo>
                    <a:lnTo>
                      <a:pt x="6" y="35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3"/>
                    </a:lnTo>
                    <a:lnTo>
                      <a:pt x="13" y="43"/>
                    </a:lnTo>
                    <a:close/>
                  </a:path>
                </a:pathLst>
              </a:custGeom>
              <a:solidFill>
                <a:srgbClr val="D8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grpSp>
            <p:nvGrpSpPr>
              <p:cNvPr id="446" name="Gruppo 445"/>
              <p:cNvGrpSpPr/>
              <p:nvPr/>
            </p:nvGrpSpPr>
            <p:grpSpPr>
              <a:xfrm rot="7612185">
                <a:off x="7444920" y="2717780"/>
                <a:ext cx="201106" cy="263525"/>
                <a:chOff x="7400925" y="2978150"/>
                <a:chExt cx="223838" cy="263525"/>
              </a:xfrm>
            </p:grpSpPr>
            <p:sp>
              <p:nvSpPr>
                <p:cNvPr id="447" name="Freeform 111"/>
                <p:cNvSpPr>
                  <a:spLocks/>
                </p:cNvSpPr>
                <p:nvPr/>
              </p:nvSpPr>
              <p:spPr bwMode="auto">
                <a:xfrm>
                  <a:off x="7400925" y="2978150"/>
                  <a:ext cx="223838" cy="263525"/>
                </a:xfrm>
                <a:custGeom>
                  <a:avLst/>
                  <a:gdLst>
                    <a:gd name="T0" fmla="*/ 207 w 281"/>
                    <a:gd name="T1" fmla="*/ 312 h 330"/>
                    <a:gd name="T2" fmla="*/ 186 w 281"/>
                    <a:gd name="T3" fmla="*/ 322 h 330"/>
                    <a:gd name="T4" fmla="*/ 167 w 281"/>
                    <a:gd name="T5" fmla="*/ 330 h 330"/>
                    <a:gd name="T6" fmla="*/ 146 w 281"/>
                    <a:gd name="T7" fmla="*/ 328 h 330"/>
                    <a:gd name="T8" fmla="*/ 128 w 281"/>
                    <a:gd name="T9" fmla="*/ 315 h 330"/>
                    <a:gd name="T10" fmla="*/ 118 w 281"/>
                    <a:gd name="T11" fmla="*/ 297 h 330"/>
                    <a:gd name="T12" fmla="*/ 113 w 281"/>
                    <a:gd name="T13" fmla="*/ 298 h 330"/>
                    <a:gd name="T14" fmla="*/ 102 w 281"/>
                    <a:gd name="T15" fmla="*/ 300 h 330"/>
                    <a:gd name="T16" fmla="*/ 87 w 281"/>
                    <a:gd name="T17" fmla="*/ 288 h 330"/>
                    <a:gd name="T18" fmla="*/ 73 w 281"/>
                    <a:gd name="T19" fmla="*/ 262 h 330"/>
                    <a:gd name="T20" fmla="*/ 64 w 281"/>
                    <a:gd name="T21" fmla="*/ 251 h 330"/>
                    <a:gd name="T22" fmla="*/ 61 w 281"/>
                    <a:gd name="T23" fmla="*/ 250 h 330"/>
                    <a:gd name="T24" fmla="*/ 49 w 281"/>
                    <a:gd name="T25" fmla="*/ 241 h 330"/>
                    <a:gd name="T26" fmla="*/ 30 w 281"/>
                    <a:gd name="T27" fmla="*/ 222 h 330"/>
                    <a:gd name="T28" fmla="*/ 17 w 281"/>
                    <a:gd name="T29" fmla="*/ 187 h 330"/>
                    <a:gd name="T30" fmla="*/ 3 w 281"/>
                    <a:gd name="T31" fmla="*/ 145 h 330"/>
                    <a:gd name="T32" fmla="*/ 0 w 281"/>
                    <a:gd name="T33" fmla="*/ 108 h 330"/>
                    <a:gd name="T34" fmla="*/ 4 w 281"/>
                    <a:gd name="T35" fmla="*/ 84 h 330"/>
                    <a:gd name="T36" fmla="*/ 15 w 281"/>
                    <a:gd name="T37" fmla="*/ 61 h 330"/>
                    <a:gd name="T38" fmla="*/ 30 w 281"/>
                    <a:gd name="T39" fmla="*/ 41 h 330"/>
                    <a:gd name="T40" fmla="*/ 43 w 281"/>
                    <a:gd name="T41" fmla="*/ 27 h 330"/>
                    <a:gd name="T42" fmla="*/ 54 w 281"/>
                    <a:gd name="T43" fmla="*/ 21 h 330"/>
                    <a:gd name="T44" fmla="*/ 65 w 281"/>
                    <a:gd name="T45" fmla="*/ 16 h 330"/>
                    <a:gd name="T46" fmla="*/ 77 w 281"/>
                    <a:gd name="T47" fmla="*/ 12 h 330"/>
                    <a:gd name="T48" fmla="*/ 92 w 281"/>
                    <a:gd name="T49" fmla="*/ 8 h 330"/>
                    <a:gd name="T50" fmla="*/ 109 w 281"/>
                    <a:gd name="T51" fmla="*/ 2 h 330"/>
                    <a:gd name="T52" fmla="*/ 124 w 281"/>
                    <a:gd name="T53" fmla="*/ 0 h 330"/>
                    <a:gd name="T54" fmla="*/ 138 w 281"/>
                    <a:gd name="T55" fmla="*/ 2 h 330"/>
                    <a:gd name="T56" fmla="*/ 148 w 281"/>
                    <a:gd name="T57" fmla="*/ 9 h 330"/>
                    <a:gd name="T58" fmla="*/ 159 w 281"/>
                    <a:gd name="T59" fmla="*/ 15 h 330"/>
                    <a:gd name="T60" fmla="*/ 169 w 281"/>
                    <a:gd name="T61" fmla="*/ 19 h 330"/>
                    <a:gd name="T62" fmla="*/ 178 w 281"/>
                    <a:gd name="T63" fmla="*/ 24 h 330"/>
                    <a:gd name="T64" fmla="*/ 194 w 281"/>
                    <a:gd name="T65" fmla="*/ 34 h 330"/>
                    <a:gd name="T66" fmla="*/ 217 w 281"/>
                    <a:gd name="T67" fmla="*/ 61 h 330"/>
                    <a:gd name="T68" fmla="*/ 239 w 281"/>
                    <a:gd name="T69" fmla="*/ 92 h 330"/>
                    <a:gd name="T70" fmla="*/ 255 w 281"/>
                    <a:gd name="T71" fmla="*/ 116 h 330"/>
                    <a:gd name="T72" fmla="*/ 267 w 281"/>
                    <a:gd name="T73" fmla="*/ 141 h 330"/>
                    <a:gd name="T74" fmla="*/ 276 w 281"/>
                    <a:gd name="T75" fmla="*/ 183 h 330"/>
                    <a:gd name="T76" fmla="*/ 281 w 281"/>
                    <a:gd name="T77" fmla="*/ 218 h 330"/>
                    <a:gd name="T78" fmla="*/ 277 w 281"/>
                    <a:gd name="T79" fmla="*/ 248 h 330"/>
                    <a:gd name="T80" fmla="*/ 262 w 281"/>
                    <a:gd name="T81" fmla="*/ 266 h 330"/>
                    <a:gd name="T82" fmla="*/ 251 w 281"/>
                    <a:gd name="T83" fmla="*/ 271 h 330"/>
                    <a:gd name="T84" fmla="*/ 238 w 281"/>
                    <a:gd name="T85" fmla="*/ 265 h 330"/>
                    <a:gd name="T86" fmla="*/ 230 w 281"/>
                    <a:gd name="T87" fmla="*/ 270 h 330"/>
                    <a:gd name="T88" fmla="*/ 232 w 281"/>
                    <a:gd name="T89" fmla="*/ 281 h 330"/>
                    <a:gd name="T90" fmla="*/ 227 w 281"/>
                    <a:gd name="T91" fmla="*/ 284 h 330"/>
                    <a:gd name="T92" fmla="*/ 227 w 281"/>
                    <a:gd name="T93" fmla="*/ 290 h 330"/>
                    <a:gd name="T94" fmla="*/ 227 w 281"/>
                    <a:gd name="T95" fmla="*/ 298 h 330"/>
                    <a:gd name="T96" fmla="*/ 223 w 281"/>
                    <a:gd name="T97" fmla="*/ 303 h 330"/>
                    <a:gd name="T98" fmla="*/ 220 w 281"/>
                    <a:gd name="T99" fmla="*/ 306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1" h="330">
                      <a:moveTo>
                        <a:pt x="216" y="307"/>
                      </a:moveTo>
                      <a:lnTo>
                        <a:pt x="207" y="312"/>
                      </a:lnTo>
                      <a:lnTo>
                        <a:pt x="197" y="318"/>
                      </a:lnTo>
                      <a:lnTo>
                        <a:pt x="186" y="322"/>
                      </a:lnTo>
                      <a:lnTo>
                        <a:pt x="177" y="327"/>
                      </a:lnTo>
                      <a:lnTo>
                        <a:pt x="167" y="330"/>
                      </a:lnTo>
                      <a:lnTo>
                        <a:pt x="156" y="330"/>
                      </a:lnTo>
                      <a:lnTo>
                        <a:pt x="146" y="328"/>
                      </a:lnTo>
                      <a:lnTo>
                        <a:pt x="137" y="323"/>
                      </a:lnTo>
                      <a:lnTo>
                        <a:pt x="128" y="315"/>
                      </a:lnTo>
                      <a:lnTo>
                        <a:pt x="122" y="305"/>
                      </a:lnTo>
                      <a:lnTo>
                        <a:pt x="118" y="297"/>
                      </a:lnTo>
                      <a:lnTo>
                        <a:pt x="116" y="294"/>
                      </a:lnTo>
                      <a:lnTo>
                        <a:pt x="113" y="298"/>
                      </a:lnTo>
                      <a:lnTo>
                        <a:pt x="108" y="300"/>
                      </a:lnTo>
                      <a:lnTo>
                        <a:pt x="102" y="300"/>
                      </a:lnTo>
                      <a:lnTo>
                        <a:pt x="98" y="298"/>
                      </a:lnTo>
                      <a:lnTo>
                        <a:pt x="87" y="288"/>
                      </a:lnTo>
                      <a:lnTo>
                        <a:pt x="80" y="276"/>
                      </a:lnTo>
                      <a:lnTo>
                        <a:pt x="73" y="262"/>
                      </a:lnTo>
                      <a:lnTo>
                        <a:pt x="65" y="251"/>
                      </a:lnTo>
                      <a:lnTo>
                        <a:pt x="64" y="251"/>
                      </a:lnTo>
                      <a:lnTo>
                        <a:pt x="63" y="250"/>
                      </a:lnTo>
                      <a:lnTo>
                        <a:pt x="61" y="250"/>
                      </a:lnTo>
                      <a:lnTo>
                        <a:pt x="58" y="248"/>
                      </a:lnTo>
                      <a:lnTo>
                        <a:pt x="49" y="241"/>
                      </a:lnTo>
                      <a:lnTo>
                        <a:pt x="39" y="232"/>
                      </a:lnTo>
                      <a:lnTo>
                        <a:pt x="30" y="222"/>
                      </a:lnTo>
                      <a:lnTo>
                        <a:pt x="25" y="210"/>
                      </a:lnTo>
                      <a:lnTo>
                        <a:pt x="17" y="187"/>
                      </a:lnTo>
                      <a:lnTo>
                        <a:pt x="10" y="167"/>
                      </a:lnTo>
                      <a:lnTo>
                        <a:pt x="3" y="145"/>
                      </a:lnTo>
                      <a:lnTo>
                        <a:pt x="0" y="121"/>
                      </a:lnTo>
                      <a:lnTo>
                        <a:pt x="0" y="108"/>
                      </a:lnTo>
                      <a:lnTo>
                        <a:pt x="1" y="95"/>
                      </a:lnTo>
                      <a:lnTo>
                        <a:pt x="4" y="84"/>
                      </a:lnTo>
                      <a:lnTo>
                        <a:pt x="9" y="72"/>
                      </a:lnTo>
                      <a:lnTo>
                        <a:pt x="15" y="61"/>
                      </a:lnTo>
                      <a:lnTo>
                        <a:pt x="22" y="50"/>
                      </a:lnTo>
                      <a:lnTo>
                        <a:pt x="30" y="41"/>
                      </a:lnTo>
                      <a:lnTo>
                        <a:pt x="39" y="32"/>
                      </a:lnTo>
                      <a:lnTo>
                        <a:pt x="43" y="27"/>
                      </a:lnTo>
                      <a:lnTo>
                        <a:pt x="49" y="24"/>
                      </a:lnTo>
                      <a:lnTo>
                        <a:pt x="54" y="21"/>
                      </a:lnTo>
                      <a:lnTo>
                        <a:pt x="60" y="18"/>
                      </a:lnTo>
                      <a:lnTo>
                        <a:pt x="65" y="16"/>
                      </a:lnTo>
                      <a:lnTo>
                        <a:pt x="71" y="13"/>
                      </a:lnTo>
                      <a:lnTo>
                        <a:pt x="77" y="12"/>
                      </a:lnTo>
                      <a:lnTo>
                        <a:pt x="84" y="10"/>
                      </a:lnTo>
                      <a:lnTo>
                        <a:pt x="92" y="8"/>
                      </a:lnTo>
                      <a:lnTo>
                        <a:pt x="101" y="5"/>
                      </a:lnTo>
                      <a:lnTo>
                        <a:pt x="109" y="2"/>
                      </a:lnTo>
                      <a:lnTo>
                        <a:pt x="116" y="1"/>
                      </a:lnTo>
                      <a:lnTo>
                        <a:pt x="124" y="0"/>
                      </a:lnTo>
                      <a:lnTo>
                        <a:pt x="131" y="0"/>
                      </a:lnTo>
                      <a:lnTo>
                        <a:pt x="138" y="2"/>
                      </a:lnTo>
                      <a:lnTo>
                        <a:pt x="145" y="6"/>
                      </a:lnTo>
                      <a:lnTo>
                        <a:pt x="148" y="9"/>
                      </a:lnTo>
                      <a:lnTo>
                        <a:pt x="153" y="12"/>
                      </a:lnTo>
                      <a:lnTo>
                        <a:pt x="159" y="15"/>
                      </a:lnTo>
                      <a:lnTo>
                        <a:pt x="163" y="17"/>
                      </a:lnTo>
                      <a:lnTo>
                        <a:pt x="169" y="19"/>
                      </a:lnTo>
                      <a:lnTo>
                        <a:pt x="174" y="21"/>
                      </a:lnTo>
                      <a:lnTo>
                        <a:pt x="178" y="24"/>
                      </a:lnTo>
                      <a:lnTo>
                        <a:pt x="183" y="26"/>
                      </a:lnTo>
                      <a:lnTo>
                        <a:pt x="194" y="34"/>
                      </a:lnTo>
                      <a:lnTo>
                        <a:pt x="206" y="47"/>
                      </a:lnTo>
                      <a:lnTo>
                        <a:pt x="217" y="61"/>
                      </a:lnTo>
                      <a:lnTo>
                        <a:pt x="229" y="77"/>
                      </a:lnTo>
                      <a:lnTo>
                        <a:pt x="239" y="92"/>
                      </a:lnTo>
                      <a:lnTo>
                        <a:pt x="249" y="106"/>
                      </a:lnTo>
                      <a:lnTo>
                        <a:pt x="255" y="116"/>
                      </a:lnTo>
                      <a:lnTo>
                        <a:pt x="259" y="122"/>
                      </a:lnTo>
                      <a:lnTo>
                        <a:pt x="267" y="141"/>
                      </a:lnTo>
                      <a:lnTo>
                        <a:pt x="273" y="162"/>
                      </a:lnTo>
                      <a:lnTo>
                        <a:pt x="276" y="183"/>
                      </a:lnTo>
                      <a:lnTo>
                        <a:pt x="280" y="203"/>
                      </a:lnTo>
                      <a:lnTo>
                        <a:pt x="281" y="218"/>
                      </a:lnTo>
                      <a:lnTo>
                        <a:pt x="281" y="233"/>
                      </a:lnTo>
                      <a:lnTo>
                        <a:pt x="277" y="248"/>
                      </a:lnTo>
                      <a:lnTo>
                        <a:pt x="268" y="260"/>
                      </a:lnTo>
                      <a:lnTo>
                        <a:pt x="262" y="266"/>
                      </a:lnTo>
                      <a:lnTo>
                        <a:pt x="257" y="269"/>
                      </a:lnTo>
                      <a:lnTo>
                        <a:pt x="251" y="271"/>
                      </a:lnTo>
                      <a:lnTo>
                        <a:pt x="246" y="269"/>
                      </a:lnTo>
                      <a:lnTo>
                        <a:pt x="238" y="265"/>
                      </a:lnTo>
                      <a:lnTo>
                        <a:pt x="232" y="266"/>
                      </a:lnTo>
                      <a:lnTo>
                        <a:pt x="230" y="270"/>
                      </a:lnTo>
                      <a:lnTo>
                        <a:pt x="232" y="278"/>
                      </a:lnTo>
                      <a:lnTo>
                        <a:pt x="232" y="281"/>
                      </a:lnTo>
                      <a:lnTo>
                        <a:pt x="229" y="282"/>
                      </a:lnTo>
                      <a:lnTo>
                        <a:pt x="227" y="284"/>
                      </a:lnTo>
                      <a:lnTo>
                        <a:pt x="225" y="286"/>
                      </a:lnTo>
                      <a:lnTo>
                        <a:pt x="227" y="290"/>
                      </a:lnTo>
                      <a:lnTo>
                        <a:pt x="227" y="293"/>
                      </a:lnTo>
                      <a:lnTo>
                        <a:pt x="227" y="298"/>
                      </a:lnTo>
                      <a:lnTo>
                        <a:pt x="225" y="301"/>
                      </a:lnTo>
                      <a:lnTo>
                        <a:pt x="223" y="303"/>
                      </a:lnTo>
                      <a:lnTo>
                        <a:pt x="222" y="304"/>
                      </a:lnTo>
                      <a:lnTo>
                        <a:pt x="220" y="306"/>
                      </a:lnTo>
                      <a:lnTo>
                        <a:pt x="216" y="307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48" name="Freeform 113"/>
                <p:cNvSpPr>
                  <a:spLocks/>
                </p:cNvSpPr>
                <p:nvPr/>
              </p:nvSpPr>
              <p:spPr bwMode="auto">
                <a:xfrm>
                  <a:off x="7480300" y="3009900"/>
                  <a:ext cx="46038" cy="31750"/>
                </a:xfrm>
                <a:custGeom>
                  <a:avLst/>
                  <a:gdLst>
                    <a:gd name="T0" fmla="*/ 54 w 57"/>
                    <a:gd name="T1" fmla="*/ 21 h 39"/>
                    <a:gd name="T2" fmla="*/ 52 w 57"/>
                    <a:gd name="T3" fmla="*/ 14 h 39"/>
                    <a:gd name="T4" fmla="*/ 47 w 57"/>
                    <a:gd name="T5" fmla="*/ 8 h 39"/>
                    <a:gd name="T6" fmla="*/ 40 w 57"/>
                    <a:gd name="T7" fmla="*/ 5 h 39"/>
                    <a:gd name="T8" fmla="*/ 33 w 57"/>
                    <a:gd name="T9" fmla="*/ 2 h 39"/>
                    <a:gd name="T10" fmla="*/ 24 w 57"/>
                    <a:gd name="T11" fmla="*/ 0 h 39"/>
                    <a:gd name="T12" fmla="*/ 15 w 57"/>
                    <a:gd name="T13" fmla="*/ 2 h 39"/>
                    <a:gd name="T14" fmla="*/ 7 w 57"/>
                    <a:gd name="T15" fmla="*/ 7 h 39"/>
                    <a:gd name="T16" fmla="*/ 1 w 57"/>
                    <a:gd name="T17" fmla="*/ 14 h 39"/>
                    <a:gd name="T18" fmla="*/ 0 w 57"/>
                    <a:gd name="T19" fmla="*/ 18 h 39"/>
                    <a:gd name="T20" fmla="*/ 2 w 57"/>
                    <a:gd name="T21" fmla="*/ 24 h 39"/>
                    <a:gd name="T22" fmla="*/ 6 w 57"/>
                    <a:gd name="T23" fmla="*/ 29 h 39"/>
                    <a:gd name="T24" fmla="*/ 11 w 57"/>
                    <a:gd name="T25" fmla="*/ 30 h 39"/>
                    <a:gd name="T26" fmla="*/ 15 w 57"/>
                    <a:gd name="T27" fmla="*/ 29 h 39"/>
                    <a:gd name="T28" fmla="*/ 18 w 57"/>
                    <a:gd name="T29" fmla="*/ 28 h 39"/>
                    <a:gd name="T30" fmla="*/ 22 w 57"/>
                    <a:gd name="T31" fmla="*/ 26 h 39"/>
                    <a:gd name="T32" fmla="*/ 25 w 57"/>
                    <a:gd name="T33" fmla="*/ 26 h 39"/>
                    <a:gd name="T34" fmla="*/ 30 w 57"/>
                    <a:gd name="T35" fmla="*/ 29 h 39"/>
                    <a:gd name="T36" fmla="*/ 32 w 57"/>
                    <a:gd name="T37" fmla="*/ 33 h 39"/>
                    <a:gd name="T38" fmla="*/ 34 w 57"/>
                    <a:gd name="T39" fmla="*/ 37 h 39"/>
                    <a:gd name="T40" fmla="*/ 38 w 57"/>
                    <a:gd name="T41" fmla="*/ 39 h 39"/>
                    <a:gd name="T42" fmla="*/ 44 w 57"/>
                    <a:gd name="T43" fmla="*/ 39 h 39"/>
                    <a:gd name="T44" fmla="*/ 49 w 57"/>
                    <a:gd name="T45" fmla="*/ 37 h 39"/>
                    <a:gd name="T46" fmla="*/ 54 w 57"/>
                    <a:gd name="T47" fmla="*/ 33 h 39"/>
                    <a:gd name="T48" fmla="*/ 57 w 57"/>
                    <a:gd name="T49" fmla="*/ 29 h 39"/>
                    <a:gd name="T50" fmla="*/ 57 w 57"/>
                    <a:gd name="T51" fmla="*/ 28 h 39"/>
                    <a:gd name="T52" fmla="*/ 56 w 57"/>
                    <a:gd name="T53" fmla="*/ 25 h 39"/>
                    <a:gd name="T54" fmla="*/ 54 w 57"/>
                    <a:gd name="T55" fmla="*/ 23 h 39"/>
                    <a:gd name="T56" fmla="*/ 54 w 57"/>
                    <a:gd name="T57" fmla="*/ 2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7" h="39">
                      <a:moveTo>
                        <a:pt x="54" y="21"/>
                      </a:moveTo>
                      <a:lnTo>
                        <a:pt x="52" y="14"/>
                      </a:lnTo>
                      <a:lnTo>
                        <a:pt x="47" y="8"/>
                      </a:lnTo>
                      <a:lnTo>
                        <a:pt x="40" y="5"/>
                      </a:lnTo>
                      <a:lnTo>
                        <a:pt x="33" y="2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7" y="7"/>
                      </a:lnTo>
                      <a:lnTo>
                        <a:pt x="1" y="14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6" y="29"/>
                      </a:lnTo>
                      <a:lnTo>
                        <a:pt x="11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2" y="26"/>
                      </a:lnTo>
                      <a:lnTo>
                        <a:pt x="25" y="26"/>
                      </a:lnTo>
                      <a:lnTo>
                        <a:pt x="30" y="29"/>
                      </a:lnTo>
                      <a:lnTo>
                        <a:pt x="32" y="33"/>
                      </a:lnTo>
                      <a:lnTo>
                        <a:pt x="34" y="37"/>
                      </a:lnTo>
                      <a:lnTo>
                        <a:pt x="38" y="39"/>
                      </a:lnTo>
                      <a:lnTo>
                        <a:pt x="44" y="39"/>
                      </a:lnTo>
                      <a:lnTo>
                        <a:pt x="49" y="37"/>
                      </a:lnTo>
                      <a:lnTo>
                        <a:pt x="54" y="33"/>
                      </a:lnTo>
                      <a:lnTo>
                        <a:pt x="57" y="29"/>
                      </a:lnTo>
                      <a:lnTo>
                        <a:pt x="57" y="28"/>
                      </a:lnTo>
                      <a:lnTo>
                        <a:pt x="56" y="25"/>
                      </a:lnTo>
                      <a:lnTo>
                        <a:pt x="54" y="23"/>
                      </a:lnTo>
                      <a:lnTo>
                        <a:pt x="54" y="21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49" name="Freeform 114"/>
                <p:cNvSpPr>
                  <a:spLocks/>
                </p:cNvSpPr>
                <p:nvPr/>
              </p:nvSpPr>
              <p:spPr bwMode="auto">
                <a:xfrm>
                  <a:off x="7485063" y="3014663"/>
                  <a:ext cx="36513" cy="22225"/>
                </a:xfrm>
                <a:custGeom>
                  <a:avLst/>
                  <a:gdLst>
                    <a:gd name="T0" fmla="*/ 3 w 47"/>
                    <a:gd name="T1" fmla="*/ 17 h 26"/>
                    <a:gd name="T2" fmla="*/ 5 w 47"/>
                    <a:gd name="T3" fmla="*/ 13 h 26"/>
                    <a:gd name="T4" fmla="*/ 5 w 47"/>
                    <a:gd name="T5" fmla="*/ 7 h 26"/>
                    <a:gd name="T6" fmla="*/ 8 w 47"/>
                    <a:gd name="T7" fmla="*/ 7 h 26"/>
                    <a:gd name="T8" fmla="*/ 8 w 47"/>
                    <a:gd name="T9" fmla="*/ 5 h 26"/>
                    <a:gd name="T10" fmla="*/ 9 w 47"/>
                    <a:gd name="T11" fmla="*/ 9 h 26"/>
                    <a:gd name="T12" fmla="*/ 11 w 47"/>
                    <a:gd name="T13" fmla="*/ 15 h 26"/>
                    <a:gd name="T14" fmla="*/ 16 w 47"/>
                    <a:gd name="T15" fmla="*/ 15 h 26"/>
                    <a:gd name="T16" fmla="*/ 21 w 47"/>
                    <a:gd name="T17" fmla="*/ 4 h 26"/>
                    <a:gd name="T18" fmla="*/ 23 w 47"/>
                    <a:gd name="T19" fmla="*/ 4 h 26"/>
                    <a:gd name="T20" fmla="*/ 20 w 47"/>
                    <a:gd name="T21" fmla="*/ 15 h 26"/>
                    <a:gd name="T22" fmla="*/ 31 w 47"/>
                    <a:gd name="T23" fmla="*/ 18 h 26"/>
                    <a:gd name="T24" fmla="*/ 39 w 47"/>
                    <a:gd name="T25" fmla="*/ 12 h 26"/>
                    <a:gd name="T26" fmla="*/ 35 w 47"/>
                    <a:gd name="T27" fmla="*/ 16 h 26"/>
                    <a:gd name="T28" fmla="*/ 32 w 47"/>
                    <a:gd name="T29" fmla="*/ 23 h 26"/>
                    <a:gd name="T30" fmla="*/ 32 w 47"/>
                    <a:gd name="T31" fmla="*/ 24 h 26"/>
                    <a:gd name="T32" fmla="*/ 33 w 47"/>
                    <a:gd name="T33" fmla="*/ 25 h 26"/>
                    <a:gd name="T34" fmla="*/ 34 w 47"/>
                    <a:gd name="T35" fmla="*/ 25 h 26"/>
                    <a:gd name="T36" fmla="*/ 42 w 47"/>
                    <a:gd name="T37" fmla="*/ 24 h 26"/>
                    <a:gd name="T38" fmla="*/ 47 w 47"/>
                    <a:gd name="T39" fmla="*/ 18 h 26"/>
                    <a:gd name="T40" fmla="*/ 47 w 47"/>
                    <a:gd name="T41" fmla="*/ 17 h 26"/>
                    <a:gd name="T42" fmla="*/ 46 w 47"/>
                    <a:gd name="T43" fmla="*/ 17 h 26"/>
                    <a:gd name="T44" fmla="*/ 43 w 47"/>
                    <a:gd name="T45" fmla="*/ 18 h 26"/>
                    <a:gd name="T46" fmla="*/ 38 w 47"/>
                    <a:gd name="T47" fmla="*/ 22 h 26"/>
                    <a:gd name="T48" fmla="*/ 40 w 47"/>
                    <a:gd name="T49" fmla="*/ 19 h 26"/>
                    <a:gd name="T50" fmla="*/ 43 w 47"/>
                    <a:gd name="T51" fmla="*/ 13 h 26"/>
                    <a:gd name="T52" fmla="*/ 41 w 47"/>
                    <a:gd name="T53" fmla="*/ 8 h 26"/>
                    <a:gd name="T54" fmla="*/ 41 w 47"/>
                    <a:gd name="T55" fmla="*/ 8 h 26"/>
                    <a:gd name="T56" fmla="*/ 38 w 47"/>
                    <a:gd name="T57" fmla="*/ 8 h 26"/>
                    <a:gd name="T58" fmla="*/ 35 w 47"/>
                    <a:gd name="T59" fmla="*/ 8 h 26"/>
                    <a:gd name="T60" fmla="*/ 27 w 47"/>
                    <a:gd name="T61" fmla="*/ 13 h 26"/>
                    <a:gd name="T62" fmla="*/ 24 w 47"/>
                    <a:gd name="T63" fmla="*/ 10 h 26"/>
                    <a:gd name="T64" fmla="*/ 25 w 47"/>
                    <a:gd name="T65" fmla="*/ 3 h 26"/>
                    <a:gd name="T66" fmla="*/ 25 w 47"/>
                    <a:gd name="T67" fmla="*/ 3 h 26"/>
                    <a:gd name="T68" fmla="*/ 24 w 47"/>
                    <a:gd name="T69" fmla="*/ 1 h 26"/>
                    <a:gd name="T70" fmla="*/ 24 w 47"/>
                    <a:gd name="T71" fmla="*/ 1 h 26"/>
                    <a:gd name="T72" fmla="*/ 24 w 47"/>
                    <a:gd name="T73" fmla="*/ 0 h 26"/>
                    <a:gd name="T74" fmla="*/ 21 w 47"/>
                    <a:gd name="T75" fmla="*/ 0 h 26"/>
                    <a:gd name="T76" fmla="*/ 21 w 47"/>
                    <a:gd name="T77" fmla="*/ 0 h 26"/>
                    <a:gd name="T78" fmla="*/ 20 w 47"/>
                    <a:gd name="T79" fmla="*/ 0 h 26"/>
                    <a:gd name="T80" fmla="*/ 19 w 47"/>
                    <a:gd name="T81" fmla="*/ 1 h 26"/>
                    <a:gd name="T82" fmla="*/ 17 w 47"/>
                    <a:gd name="T83" fmla="*/ 2 h 26"/>
                    <a:gd name="T84" fmla="*/ 16 w 47"/>
                    <a:gd name="T85" fmla="*/ 8 h 26"/>
                    <a:gd name="T86" fmla="*/ 12 w 47"/>
                    <a:gd name="T87" fmla="*/ 8 h 26"/>
                    <a:gd name="T88" fmla="*/ 10 w 47"/>
                    <a:gd name="T89" fmla="*/ 3 h 26"/>
                    <a:gd name="T90" fmla="*/ 8 w 47"/>
                    <a:gd name="T91" fmla="*/ 1 h 26"/>
                    <a:gd name="T92" fmla="*/ 5 w 47"/>
                    <a:gd name="T93" fmla="*/ 2 h 26"/>
                    <a:gd name="T94" fmla="*/ 0 w 47"/>
                    <a:gd name="T95" fmla="*/ 11 h 26"/>
                    <a:gd name="T96" fmla="*/ 0 w 47"/>
                    <a:gd name="T9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7" h="26">
                      <a:moveTo>
                        <a:pt x="1" y="17"/>
                      </a:move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8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11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1" y="4"/>
                      </a:lnTo>
                      <a:lnTo>
                        <a:pt x="21" y="3"/>
                      </a:lnTo>
                      <a:lnTo>
                        <a:pt x="23" y="3"/>
                      </a:lnTo>
                      <a:lnTo>
                        <a:pt x="23" y="4"/>
                      </a:lnTo>
                      <a:lnTo>
                        <a:pt x="21" y="8"/>
                      </a:lnTo>
                      <a:lnTo>
                        <a:pt x="20" y="11"/>
                      </a:lnTo>
                      <a:lnTo>
                        <a:pt x="20" y="15"/>
                      </a:lnTo>
                      <a:lnTo>
                        <a:pt x="23" y="17"/>
                      </a:lnTo>
                      <a:lnTo>
                        <a:pt x="27" y="18"/>
                      </a:lnTo>
                      <a:lnTo>
                        <a:pt x="31" y="18"/>
                      </a:lnTo>
                      <a:lnTo>
                        <a:pt x="35" y="15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9" y="12"/>
                      </a:lnTo>
                      <a:lnTo>
                        <a:pt x="38" y="15"/>
                      </a:lnTo>
                      <a:lnTo>
                        <a:pt x="35" y="16"/>
                      </a:lnTo>
                      <a:lnTo>
                        <a:pt x="34" y="18"/>
                      </a:lnTo>
                      <a:lnTo>
                        <a:pt x="32" y="20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32" y="24"/>
                      </a:lnTo>
                      <a:lnTo>
                        <a:pt x="32" y="24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3" y="25"/>
                      </a:lnTo>
                      <a:lnTo>
                        <a:pt x="34" y="25"/>
                      </a:lnTo>
                      <a:lnTo>
                        <a:pt x="35" y="26"/>
                      </a:lnTo>
                      <a:lnTo>
                        <a:pt x="39" y="26"/>
                      </a:lnTo>
                      <a:lnTo>
                        <a:pt x="42" y="24"/>
                      </a:lnTo>
                      <a:lnTo>
                        <a:pt x="44" y="22"/>
                      </a:lnTo>
                      <a:lnTo>
                        <a:pt x="47" y="18"/>
                      </a:lnTo>
                      <a:lnTo>
                        <a:pt x="47" y="18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7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7"/>
                      </a:lnTo>
                      <a:lnTo>
                        <a:pt x="46" y="18"/>
                      </a:lnTo>
                      <a:lnTo>
                        <a:pt x="43" y="18"/>
                      </a:lnTo>
                      <a:lnTo>
                        <a:pt x="41" y="19"/>
                      </a:lnTo>
                      <a:lnTo>
                        <a:pt x="40" y="20"/>
                      </a:lnTo>
                      <a:lnTo>
                        <a:pt x="38" y="22"/>
                      </a:lnTo>
                      <a:lnTo>
                        <a:pt x="39" y="20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1" y="18"/>
                      </a:lnTo>
                      <a:lnTo>
                        <a:pt x="42" y="16"/>
                      </a:lnTo>
                      <a:lnTo>
                        <a:pt x="43" y="13"/>
                      </a:lnTo>
                      <a:lnTo>
                        <a:pt x="43" y="11"/>
                      </a:lnTo>
                      <a:lnTo>
                        <a:pt x="42" y="9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1" y="8"/>
                      </a:lnTo>
                      <a:lnTo>
                        <a:pt x="40" y="8"/>
                      </a:lnTo>
                      <a:lnTo>
                        <a:pt x="38" y="8"/>
                      </a:lnTo>
                      <a:lnTo>
                        <a:pt x="38" y="8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5" y="8"/>
                      </a:lnTo>
                      <a:lnTo>
                        <a:pt x="33" y="10"/>
                      </a:lnTo>
                      <a:lnTo>
                        <a:pt x="29" y="12"/>
                      </a:lnTo>
                      <a:lnTo>
                        <a:pt x="27" y="13"/>
                      </a:lnTo>
                      <a:lnTo>
                        <a:pt x="24" y="15"/>
                      </a:lnTo>
                      <a:lnTo>
                        <a:pt x="23" y="12"/>
                      </a:lnTo>
                      <a:lnTo>
                        <a:pt x="24" y="10"/>
                      </a:lnTo>
                      <a:lnTo>
                        <a:pt x="25" y="8"/>
                      </a:lnTo>
                      <a:lnTo>
                        <a:pt x="25" y="5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2"/>
                      </a:lnTo>
                      <a:lnTo>
                        <a:pt x="24" y="2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6" y="5"/>
                      </a:lnTo>
                      <a:lnTo>
                        <a:pt x="16" y="8"/>
                      </a:lnTo>
                      <a:lnTo>
                        <a:pt x="14" y="9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7"/>
                      </a:lnTo>
                      <a:lnTo>
                        <a:pt x="11" y="4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0" name="Freeform 115"/>
                <p:cNvSpPr>
                  <a:spLocks/>
                </p:cNvSpPr>
                <p:nvPr/>
              </p:nvSpPr>
              <p:spPr bwMode="auto">
                <a:xfrm>
                  <a:off x="7483475" y="3068638"/>
                  <a:ext cx="61913" cy="65088"/>
                </a:xfrm>
                <a:custGeom>
                  <a:avLst/>
                  <a:gdLst>
                    <a:gd name="T0" fmla="*/ 64 w 80"/>
                    <a:gd name="T1" fmla="*/ 65 h 82"/>
                    <a:gd name="T2" fmla="*/ 58 w 80"/>
                    <a:gd name="T3" fmla="*/ 71 h 82"/>
                    <a:gd name="T4" fmla="*/ 51 w 80"/>
                    <a:gd name="T5" fmla="*/ 75 h 82"/>
                    <a:gd name="T6" fmla="*/ 44 w 80"/>
                    <a:gd name="T7" fmla="*/ 79 h 82"/>
                    <a:gd name="T8" fmla="*/ 36 w 80"/>
                    <a:gd name="T9" fmla="*/ 81 h 82"/>
                    <a:gd name="T10" fmla="*/ 30 w 80"/>
                    <a:gd name="T11" fmla="*/ 82 h 82"/>
                    <a:gd name="T12" fmla="*/ 23 w 80"/>
                    <a:gd name="T13" fmla="*/ 81 h 82"/>
                    <a:gd name="T14" fmla="*/ 17 w 80"/>
                    <a:gd name="T15" fmla="*/ 80 h 82"/>
                    <a:gd name="T16" fmla="*/ 12 w 80"/>
                    <a:gd name="T17" fmla="*/ 75 h 82"/>
                    <a:gd name="T18" fmla="*/ 9 w 80"/>
                    <a:gd name="T19" fmla="*/ 70 h 82"/>
                    <a:gd name="T20" fmla="*/ 7 w 80"/>
                    <a:gd name="T21" fmla="*/ 65 h 82"/>
                    <a:gd name="T22" fmla="*/ 7 w 80"/>
                    <a:gd name="T23" fmla="*/ 59 h 82"/>
                    <a:gd name="T24" fmla="*/ 6 w 80"/>
                    <a:gd name="T25" fmla="*/ 53 h 82"/>
                    <a:gd name="T26" fmla="*/ 6 w 80"/>
                    <a:gd name="T27" fmla="*/ 52 h 82"/>
                    <a:gd name="T28" fmla="*/ 5 w 80"/>
                    <a:gd name="T29" fmla="*/ 50 h 82"/>
                    <a:gd name="T30" fmla="*/ 4 w 80"/>
                    <a:gd name="T31" fmla="*/ 49 h 82"/>
                    <a:gd name="T32" fmla="*/ 3 w 80"/>
                    <a:gd name="T33" fmla="*/ 48 h 82"/>
                    <a:gd name="T34" fmla="*/ 1 w 80"/>
                    <a:gd name="T35" fmla="*/ 41 h 82"/>
                    <a:gd name="T36" fmla="*/ 0 w 80"/>
                    <a:gd name="T37" fmla="*/ 34 h 82"/>
                    <a:gd name="T38" fmla="*/ 1 w 80"/>
                    <a:gd name="T39" fmla="*/ 28 h 82"/>
                    <a:gd name="T40" fmla="*/ 4 w 80"/>
                    <a:gd name="T41" fmla="*/ 21 h 82"/>
                    <a:gd name="T42" fmla="*/ 9 w 80"/>
                    <a:gd name="T43" fmla="*/ 13 h 82"/>
                    <a:gd name="T44" fmla="*/ 16 w 80"/>
                    <a:gd name="T45" fmla="*/ 6 h 82"/>
                    <a:gd name="T46" fmla="*/ 24 w 80"/>
                    <a:gd name="T47" fmla="*/ 2 h 82"/>
                    <a:gd name="T48" fmla="*/ 35 w 80"/>
                    <a:gd name="T49" fmla="*/ 0 h 82"/>
                    <a:gd name="T50" fmla="*/ 42 w 80"/>
                    <a:gd name="T51" fmla="*/ 0 h 82"/>
                    <a:gd name="T52" fmla="*/ 49 w 80"/>
                    <a:gd name="T53" fmla="*/ 2 h 82"/>
                    <a:gd name="T54" fmla="*/ 54 w 80"/>
                    <a:gd name="T55" fmla="*/ 4 h 82"/>
                    <a:gd name="T56" fmla="*/ 61 w 80"/>
                    <a:gd name="T57" fmla="*/ 7 h 82"/>
                    <a:gd name="T58" fmla="*/ 68 w 80"/>
                    <a:gd name="T59" fmla="*/ 12 h 82"/>
                    <a:gd name="T60" fmla="*/ 73 w 80"/>
                    <a:gd name="T61" fmla="*/ 18 h 82"/>
                    <a:gd name="T62" fmla="*/ 76 w 80"/>
                    <a:gd name="T63" fmla="*/ 25 h 82"/>
                    <a:gd name="T64" fmla="*/ 79 w 80"/>
                    <a:gd name="T65" fmla="*/ 33 h 82"/>
                    <a:gd name="T66" fmla="*/ 80 w 80"/>
                    <a:gd name="T67" fmla="*/ 38 h 82"/>
                    <a:gd name="T68" fmla="*/ 79 w 80"/>
                    <a:gd name="T69" fmla="*/ 45 h 82"/>
                    <a:gd name="T70" fmla="*/ 75 w 80"/>
                    <a:gd name="T71" fmla="*/ 51 h 82"/>
                    <a:gd name="T72" fmla="*/ 72 w 80"/>
                    <a:gd name="T73" fmla="*/ 57 h 82"/>
                    <a:gd name="T74" fmla="*/ 70 w 80"/>
                    <a:gd name="T75" fmla="*/ 59 h 82"/>
                    <a:gd name="T76" fmla="*/ 68 w 80"/>
                    <a:gd name="T77" fmla="*/ 60 h 82"/>
                    <a:gd name="T78" fmla="*/ 66 w 80"/>
                    <a:gd name="T79" fmla="*/ 63 h 82"/>
                    <a:gd name="T80" fmla="*/ 64 w 80"/>
                    <a:gd name="T81" fmla="*/ 65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80" h="82">
                      <a:moveTo>
                        <a:pt x="64" y="65"/>
                      </a:moveTo>
                      <a:lnTo>
                        <a:pt x="58" y="71"/>
                      </a:lnTo>
                      <a:lnTo>
                        <a:pt x="51" y="75"/>
                      </a:lnTo>
                      <a:lnTo>
                        <a:pt x="44" y="79"/>
                      </a:lnTo>
                      <a:lnTo>
                        <a:pt x="36" y="81"/>
                      </a:lnTo>
                      <a:lnTo>
                        <a:pt x="30" y="82"/>
                      </a:lnTo>
                      <a:lnTo>
                        <a:pt x="23" y="81"/>
                      </a:lnTo>
                      <a:lnTo>
                        <a:pt x="17" y="80"/>
                      </a:lnTo>
                      <a:lnTo>
                        <a:pt x="12" y="75"/>
                      </a:lnTo>
                      <a:lnTo>
                        <a:pt x="9" y="70"/>
                      </a:lnTo>
                      <a:lnTo>
                        <a:pt x="7" y="65"/>
                      </a:lnTo>
                      <a:lnTo>
                        <a:pt x="7" y="59"/>
                      </a:lnTo>
                      <a:lnTo>
                        <a:pt x="6" y="53"/>
                      </a:lnTo>
                      <a:lnTo>
                        <a:pt x="6" y="52"/>
                      </a:lnTo>
                      <a:lnTo>
                        <a:pt x="5" y="50"/>
                      </a:lnTo>
                      <a:lnTo>
                        <a:pt x="4" y="49"/>
                      </a:lnTo>
                      <a:lnTo>
                        <a:pt x="3" y="4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" y="28"/>
                      </a:lnTo>
                      <a:lnTo>
                        <a:pt x="4" y="21"/>
                      </a:lnTo>
                      <a:lnTo>
                        <a:pt x="9" y="13"/>
                      </a:lnTo>
                      <a:lnTo>
                        <a:pt x="16" y="6"/>
                      </a:lnTo>
                      <a:lnTo>
                        <a:pt x="24" y="2"/>
                      </a:lnTo>
                      <a:lnTo>
                        <a:pt x="35" y="0"/>
                      </a:lnTo>
                      <a:lnTo>
                        <a:pt x="42" y="0"/>
                      </a:lnTo>
                      <a:lnTo>
                        <a:pt x="49" y="2"/>
                      </a:lnTo>
                      <a:lnTo>
                        <a:pt x="54" y="4"/>
                      </a:lnTo>
                      <a:lnTo>
                        <a:pt x="61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6" y="25"/>
                      </a:lnTo>
                      <a:lnTo>
                        <a:pt x="79" y="33"/>
                      </a:lnTo>
                      <a:lnTo>
                        <a:pt x="80" y="38"/>
                      </a:lnTo>
                      <a:lnTo>
                        <a:pt x="79" y="45"/>
                      </a:lnTo>
                      <a:lnTo>
                        <a:pt x="75" y="51"/>
                      </a:lnTo>
                      <a:lnTo>
                        <a:pt x="72" y="57"/>
                      </a:lnTo>
                      <a:lnTo>
                        <a:pt x="70" y="59"/>
                      </a:lnTo>
                      <a:lnTo>
                        <a:pt x="68" y="60"/>
                      </a:lnTo>
                      <a:lnTo>
                        <a:pt x="66" y="63"/>
                      </a:lnTo>
                      <a:lnTo>
                        <a:pt x="64" y="6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1" name="Freeform 116"/>
                <p:cNvSpPr>
                  <a:spLocks/>
                </p:cNvSpPr>
                <p:nvPr/>
              </p:nvSpPr>
              <p:spPr bwMode="auto">
                <a:xfrm>
                  <a:off x="7515225" y="3100388"/>
                  <a:ext cx="7938" cy="7938"/>
                </a:xfrm>
                <a:custGeom>
                  <a:avLst/>
                  <a:gdLst>
                    <a:gd name="T0" fmla="*/ 3 w 9"/>
                    <a:gd name="T1" fmla="*/ 1 h 8"/>
                    <a:gd name="T2" fmla="*/ 2 w 9"/>
                    <a:gd name="T3" fmla="*/ 2 h 8"/>
                    <a:gd name="T4" fmla="*/ 1 w 9"/>
                    <a:gd name="T5" fmla="*/ 3 h 8"/>
                    <a:gd name="T6" fmla="*/ 0 w 9"/>
                    <a:gd name="T7" fmla="*/ 5 h 8"/>
                    <a:gd name="T8" fmla="*/ 0 w 9"/>
                    <a:gd name="T9" fmla="*/ 6 h 8"/>
                    <a:gd name="T10" fmla="*/ 1 w 9"/>
                    <a:gd name="T11" fmla="*/ 7 h 8"/>
                    <a:gd name="T12" fmla="*/ 3 w 9"/>
                    <a:gd name="T13" fmla="*/ 8 h 8"/>
                    <a:gd name="T14" fmla="*/ 4 w 9"/>
                    <a:gd name="T15" fmla="*/ 8 h 8"/>
                    <a:gd name="T16" fmla="*/ 7 w 9"/>
                    <a:gd name="T17" fmla="*/ 7 h 8"/>
                    <a:gd name="T18" fmla="*/ 8 w 9"/>
                    <a:gd name="T19" fmla="*/ 6 h 8"/>
                    <a:gd name="T20" fmla="*/ 9 w 9"/>
                    <a:gd name="T21" fmla="*/ 5 h 8"/>
                    <a:gd name="T22" fmla="*/ 9 w 9"/>
                    <a:gd name="T23" fmla="*/ 3 h 8"/>
                    <a:gd name="T24" fmla="*/ 9 w 9"/>
                    <a:gd name="T25" fmla="*/ 2 h 8"/>
                    <a:gd name="T26" fmla="*/ 9 w 9"/>
                    <a:gd name="T27" fmla="*/ 1 h 8"/>
                    <a:gd name="T28" fmla="*/ 7 w 9"/>
                    <a:gd name="T29" fmla="*/ 0 h 8"/>
                    <a:gd name="T30" fmla="*/ 5 w 9"/>
                    <a:gd name="T31" fmla="*/ 0 h 8"/>
                    <a:gd name="T32" fmla="*/ 3 w 9"/>
                    <a:gd name="T3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3" y="1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2" name="Freeform 117"/>
                <p:cNvSpPr>
                  <a:spLocks/>
                </p:cNvSpPr>
                <p:nvPr/>
              </p:nvSpPr>
              <p:spPr bwMode="auto">
                <a:xfrm>
                  <a:off x="7512050" y="3086100"/>
                  <a:ext cx="7938" cy="6350"/>
                </a:xfrm>
                <a:custGeom>
                  <a:avLst/>
                  <a:gdLst>
                    <a:gd name="T0" fmla="*/ 4 w 9"/>
                    <a:gd name="T1" fmla="*/ 0 h 8"/>
                    <a:gd name="T2" fmla="*/ 2 w 9"/>
                    <a:gd name="T3" fmla="*/ 1 h 8"/>
                    <a:gd name="T4" fmla="*/ 0 w 9"/>
                    <a:gd name="T5" fmla="*/ 2 h 8"/>
                    <a:gd name="T6" fmla="*/ 0 w 9"/>
                    <a:gd name="T7" fmla="*/ 4 h 8"/>
                    <a:gd name="T8" fmla="*/ 0 w 9"/>
                    <a:gd name="T9" fmla="*/ 5 h 8"/>
                    <a:gd name="T10" fmla="*/ 1 w 9"/>
                    <a:gd name="T11" fmla="*/ 6 h 8"/>
                    <a:gd name="T12" fmla="*/ 2 w 9"/>
                    <a:gd name="T13" fmla="*/ 8 h 8"/>
                    <a:gd name="T14" fmla="*/ 5 w 9"/>
                    <a:gd name="T15" fmla="*/ 8 h 8"/>
                    <a:gd name="T16" fmla="*/ 7 w 9"/>
                    <a:gd name="T17" fmla="*/ 6 h 8"/>
                    <a:gd name="T18" fmla="*/ 8 w 9"/>
                    <a:gd name="T19" fmla="*/ 5 h 8"/>
                    <a:gd name="T20" fmla="*/ 9 w 9"/>
                    <a:gd name="T21" fmla="*/ 4 h 8"/>
                    <a:gd name="T22" fmla="*/ 9 w 9"/>
                    <a:gd name="T23" fmla="*/ 2 h 8"/>
                    <a:gd name="T24" fmla="*/ 9 w 9"/>
                    <a:gd name="T25" fmla="*/ 1 h 8"/>
                    <a:gd name="T26" fmla="*/ 8 w 9"/>
                    <a:gd name="T27" fmla="*/ 0 h 8"/>
                    <a:gd name="T28" fmla="*/ 7 w 9"/>
                    <a:gd name="T29" fmla="*/ 0 h 8"/>
                    <a:gd name="T30" fmla="*/ 5 w 9"/>
                    <a:gd name="T31" fmla="*/ 0 h 8"/>
                    <a:gd name="T32" fmla="*/ 4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4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5" y="8"/>
                      </a:lnTo>
                      <a:lnTo>
                        <a:pt x="7" y="6"/>
                      </a:lnTo>
                      <a:lnTo>
                        <a:pt x="8" y="5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3" name="Freeform 118"/>
                <p:cNvSpPr>
                  <a:spLocks/>
                </p:cNvSpPr>
                <p:nvPr/>
              </p:nvSpPr>
              <p:spPr bwMode="auto">
                <a:xfrm>
                  <a:off x="7497763" y="3097213"/>
                  <a:ext cx="7938" cy="6350"/>
                </a:xfrm>
                <a:custGeom>
                  <a:avLst/>
                  <a:gdLst>
                    <a:gd name="T0" fmla="*/ 3 w 9"/>
                    <a:gd name="T1" fmla="*/ 0 h 8"/>
                    <a:gd name="T2" fmla="*/ 2 w 9"/>
                    <a:gd name="T3" fmla="*/ 1 h 8"/>
                    <a:gd name="T4" fmla="*/ 1 w 9"/>
                    <a:gd name="T5" fmla="*/ 4 h 8"/>
                    <a:gd name="T6" fmla="*/ 0 w 9"/>
                    <a:gd name="T7" fmla="*/ 5 h 8"/>
                    <a:gd name="T8" fmla="*/ 0 w 9"/>
                    <a:gd name="T9" fmla="*/ 6 h 8"/>
                    <a:gd name="T10" fmla="*/ 1 w 9"/>
                    <a:gd name="T11" fmla="*/ 7 h 8"/>
                    <a:gd name="T12" fmla="*/ 3 w 9"/>
                    <a:gd name="T13" fmla="*/ 8 h 8"/>
                    <a:gd name="T14" fmla="*/ 4 w 9"/>
                    <a:gd name="T15" fmla="*/ 8 h 8"/>
                    <a:gd name="T16" fmla="*/ 7 w 9"/>
                    <a:gd name="T17" fmla="*/ 7 h 8"/>
                    <a:gd name="T18" fmla="*/ 8 w 9"/>
                    <a:gd name="T19" fmla="*/ 6 h 8"/>
                    <a:gd name="T20" fmla="*/ 9 w 9"/>
                    <a:gd name="T21" fmla="*/ 5 h 8"/>
                    <a:gd name="T22" fmla="*/ 9 w 9"/>
                    <a:gd name="T23" fmla="*/ 2 h 8"/>
                    <a:gd name="T24" fmla="*/ 9 w 9"/>
                    <a:gd name="T25" fmla="*/ 1 h 8"/>
                    <a:gd name="T26" fmla="*/ 9 w 9"/>
                    <a:gd name="T27" fmla="*/ 0 h 8"/>
                    <a:gd name="T28" fmla="*/ 7 w 9"/>
                    <a:gd name="T29" fmla="*/ 0 h 8"/>
                    <a:gd name="T30" fmla="*/ 6 w 9"/>
                    <a:gd name="T31" fmla="*/ 0 h 8"/>
                    <a:gd name="T32" fmla="*/ 3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4" name="Freeform 119"/>
                <p:cNvSpPr>
                  <a:spLocks/>
                </p:cNvSpPr>
                <p:nvPr/>
              </p:nvSpPr>
              <p:spPr bwMode="auto">
                <a:xfrm>
                  <a:off x="7510463" y="3094038"/>
                  <a:ext cx="6350" cy="6350"/>
                </a:xfrm>
                <a:custGeom>
                  <a:avLst/>
                  <a:gdLst>
                    <a:gd name="T0" fmla="*/ 2 w 9"/>
                    <a:gd name="T1" fmla="*/ 0 h 8"/>
                    <a:gd name="T2" fmla="*/ 1 w 9"/>
                    <a:gd name="T3" fmla="*/ 1 h 8"/>
                    <a:gd name="T4" fmla="*/ 0 w 9"/>
                    <a:gd name="T5" fmla="*/ 2 h 8"/>
                    <a:gd name="T6" fmla="*/ 0 w 9"/>
                    <a:gd name="T7" fmla="*/ 4 h 8"/>
                    <a:gd name="T8" fmla="*/ 0 w 9"/>
                    <a:gd name="T9" fmla="*/ 6 h 8"/>
                    <a:gd name="T10" fmla="*/ 1 w 9"/>
                    <a:gd name="T11" fmla="*/ 7 h 8"/>
                    <a:gd name="T12" fmla="*/ 2 w 9"/>
                    <a:gd name="T13" fmla="*/ 8 h 8"/>
                    <a:gd name="T14" fmla="*/ 4 w 9"/>
                    <a:gd name="T15" fmla="*/ 8 h 8"/>
                    <a:gd name="T16" fmla="*/ 6 w 9"/>
                    <a:gd name="T17" fmla="*/ 7 h 8"/>
                    <a:gd name="T18" fmla="*/ 7 w 9"/>
                    <a:gd name="T19" fmla="*/ 6 h 8"/>
                    <a:gd name="T20" fmla="*/ 8 w 9"/>
                    <a:gd name="T21" fmla="*/ 4 h 8"/>
                    <a:gd name="T22" fmla="*/ 9 w 9"/>
                    <a:gd name="T23" fmla="*/ 2 h 8"/>
                    <a:gd name="T24" fmla="*/ 9 w 9"/>
                    <a:gd name="T25" fmla="*/ 1 h 8"/>
                    <a:gd name="T26" fmla="*/ 8 w 9"/>
                    <a:gd name="T27" fmla="*/ 0 h 8"/>
                    <a:gd name="T28" fmla="*/ 6 w 9"/>
                    <a:gd name="T29" fmla="*/ 0 h 8"/>
                    <a:gd name="T30" fmla="*/ 4 w 9"/>
                    <a:gd name="T31" fmla="*/ 0 h 8"/>
                    <a:gd name="T32" fmla="*/ 2 w 9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" h="8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9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5" name="Freeform 120"/>
                <p:cNvSpPr>
                  <a:spLocks/>
                </p:cNvSpPr>
                <p:nvPr/>
              </p:nvSpPr>
              <p:spPr bwMode="auto">
                <a:xfrm>
                  <a:off x="7519988" y="3092450"/>
                  <a:ext cx="7938" cy="6350"/>
                </a:xfrm>
                <a:custGeom>
                  <a:avLst/>
                  <a:gdLst>
                    <a:gd name="T0" fmla="*/ 3 w 10"/>
                    <a:gd name="T1" fmla="*/ 0 h 8"/>
                    <a:gd name="T2" fmla="*/ 2 w 10"/>
                    <a:gd name="T3" fmla="*/ 2 h 8"/>
                    <a:gd name="T4" fmla="*/ 0 w 10"/>
                    <a:gd name="T5" fmla="*/ 3 h 8"/>
                    <a:gd name="T6" fmla="*/ 0 w 10"/>
                    <a:gd name="T7" fmla="*/ 5 h 8"/>
                    <a:gd name="T8" fmla="*/ 0 w 10"/>
                    <a:gd name="T9" fmla="*/ 6 h 8"/>
                    <a:gd name="T10" fmla="*/ 2 w 10"/>
                    <a:gd name="T11" fmla="*/ 7 h 8"/>
                    <a:gd name="T12" fmla="*/ 3 w 10"/>
                    <a:gd name="T13" fmla="*/ 8 h 8"/>
                    <a:gd name="T14" fmla="*/ 5 w 10"/>
                    <a:gd name="T15" fmla="*/ 8 h 8"/>
                    <a:gd name="T16" fmla="*/ 6 w 10"/>
                    <a:gd name="T17" fmla="*/ 7 h 8"/>
                    <a:gd name="T18" fmla="*/ 7 w 10"/>
                    <a:gd name="T19" fmla="*/ 6 h 8"/>
                    <a:gd name="T20" fmla="*/ 10 w 10"/>
                    <a:gd name="T21" fmla="*/ 5 h 8"/>
                    <a:gd name="T22" fmla="*/ 10 w 10"/>
                    <a:gd name="T23" fmla="*/ 3 h 8"/>
                    <a:gd name="T24" fmla="*/ 10 w 10"/>
                    <a:gd name="T25" fmla="*/ 2 h 8"/>
                    <a:gd name="T26" fmla="*/ 8 w 10"/>
                    <a:gd name="T27" fmla="*/ 0 h 8"/>
                    <a:gd name="T28" fmla="*/ 7 w 10"/>
                    <a:gd name="T29" fmla="*/ 0 h 8"/>
                    <a:gd name="T30" fmla="*/ 5 w 10"/>
                    <a:gd name="T31" fmla="*/ 0 h 8"/>
                    <a:gd name="T32" fmla="*/ 3 w 10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8">
                      <a:moveTo>
                        <a:pt x="3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6" name="Freeform 121"/>
                <p:cNvSpPr>
                  <a:spLocks/>
                </p:cNvSpPr>
                <p:nvPr/>
              </p:nvSpPr>
              <p:spPr bwMode="auto">
                <a:xfrm>
                  <a:off x="7507288" y="3105150"/>
                  <a:ext cx="6350" cy="6350"/>
                </a:xfrm>
                <a:custGeom>
                  <a:avLst/>
                  <a:gdLst>
                    <a:gd name="T0" fmla="*/ 2 w 8"/>
                    <a:gd name="T1" fmla="*/ 0 h 8"/>
                    <a:gd name="T2" fmla="*/ 1 w 8"/>
                    <a:gd name="T3" fmla="*/ 1 h 8"/>
                    <a:gd name="T4" fmla="*/ 0 w 8"/>
                    <a:gd name="T5" fmla="*/ 2 h 8"/>
                    <a:gd name="T6" fmla="*/ 0 w 8"/>
                    <a:gd name="T7" fmla="*/ 4 h 8"/>
                    <a:gd name="T8" fmla="*/ 0 w 8"/>
                    <a:gd name="T9" fmla="*/ 5 h 8"/>
                    <a:gd name="T10" fmla="*/ 1 w 8"/>
                    <a:gd name="T11" fmla="*/ 6 h 8"/>
                    <a:gd name="T12" fmla="*/ 2 w 8"/>
                    <a:gd name="T13" fmla="*/ 8 h 8"/>
                    <a:gd name="T14" fmla="*/ 4 w 8"/>
                    <a:gd name="T15" fmla="*/ 8 h 8"/>
                    <a:gd name="T16" fmla="*/ 6 w 8"/>
                    <a:gd name="T17" fmla="*/ 6 h 8"/>
                    <a:gd name="T18" fmla="*/ 7 w 8"/>
                    <a:gd name="T19" fmla="*/ 5 h 8"/>
                    <a:gd name="T20" fmla="*/ 8 w 8"/>
                    <a:gd name="T21" fmla="*/ 4 h 8"/>
                    <a:gd name="T22" fmla="*/ 8 w 8"/>
                    <a:gd name="T23" fmla="*/ 2 h 8"/>
                    <a:gd name="T24" fmla="*/ 8 w 8"/>
                    <a:gd name="T25" fmla="*/ 1 h 8"/>
                    <a:gd name="T26" fmla="*/ 8 w 8"/>
                    <a:gd name="T27" fmla="*/ 0 h 8"/>
                    <a:gd name="T28" fmla="*/ 6 w 8"/>
                    <a:gd name="T29" fmla="*/ 0 h 8"/>
                    <a:gd name="T30" fmla="*/ 5 w 8"/>
                    <a:gd name="T31" fmla="*/ 0 h 8"/>
                    <a:gd name="T32" fmla="*/ 2 w 8"/>
                    <a:gd name="T3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8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7" name="Freeform 122"/>
                <p:cNvSpPr>
                  <a:spLocks/>
                </p:cNvSpPr>
                <p:nvPr/>
              </p:nvSpPr>
              <p:spPr bwMode="auto">
                <a:xfrm>
                  <a:off x="7502525" y="3086100"/>
                  <a:ext cx="6350" cy="6350"/>
                </a:xfrm>
                <a:custGeom>
                  <a:avLst/>
                  <a:gdLst>
                    <a:gd name="T0" fmla="*/ 4 w 10"/>
                    <a:gd name="T1" fmla="*/ 2 h 8"/>
                    <a:gd name="T2" fmla="*/ 2 w 10"/>
                    <a:gd name="T3" fmla="*/ 3 h 8"/>
                    <a:gd name="T4" fmla="*/ 0 w 10"/>
                    <a:gd name="T5" fmla="*/ 4 h 8"/>
                    <a:gd name="T6" fmla="*/ 0 w 10"/>
                    <a:gd name="T7" fmla="*/ 5 h 8"/>
                    <a:gd name="T8" fmla="*/ 0 w 10"/>
                    <a:gd name="T9" fmla="*/ 6 h 8"/>
                    <a:gd name="T10" fmla="*/ 2 w 10"/>
                    <a:gd name="T11" fmla="*/ 7 h 8"/>
                    <a:gd name="T12" fmla="*/ 3 w 10"/>
                    <a:gd name="T13" fmla="*/ 8 h 8"/>
                    <a:gd name="T14" fmla="*/ 5 w 10"/>
                    <a:gd name="T15" fmla="*/ 8 h 8"/>
                    <a:gd name="T16" fmla="*/ 6 w 10"/>
                    <a:gd name="T17" fmla="*/ 7 h 8"/>
                    <a:gd name="T18" fmla="*/ 8 w 10"/>
                    <a:gd name="T19" fmla="*/ 6 h 8"/>
                    <a:gd name="T20" fmla="*/ 10 w 10"/>
                    <a:gd name="T21" fmla="*/ 5 h 8"/>
                    <a:gd name="T22" fmla="*/ 10 w 10"/>
                    <a:gd name="T23" fmla="*/ 3 h 8"/>
                    <a:gd name="T24" fmla="*/ 10 w 10"/>
                    <a:gd name="T25" fmla="*/ 2 h 8"/>
                    <a:gd name="T26" fmla="*/ 8 w 10"/>
                    <a:gd name="T27" fmla="*/ 0 h 8"/>
                    <a:gd name="T28" fmla="*/ 7 w 10"/>
                    <a:gd name="T29" fmla="*/ 0 h 8"/>
                    <a:gd name="T30" fmla="*/ 5 w 10"/>
                    <a:gd name="T31" fmla="*/ 0 h 8"/>
                    <a:gd name="T32" fmla="*/ 4 w 10"/>
                    <a:gd name="T33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0" h="8">
                      <a:moveTo>
                        <a:pt x="4" y="2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6" y="7"/>
                      </a:lnTo>
                      <a:lnTo>
                        <a:pt x="8" y="6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8" name="Freeform 123"/>
                <p:cNvSpPr>
                  <a:spLocks/>
                </p:cNvSpPr>
                <p:nvPr/>
              </p:nvSpPr>
              <p:spPr bwMode="auto">
                <a:xfrm>
                  <a:off x="7566025" y="3103563"/>
                  <a:ext cx="28575" cy="44450"/>
                </a:xfrm>
                <a:custGeom>
                  <a:avLst/>
                  <a:gdLst>
                    <a:gd name="T0" fmla="*/ 20 w 37"/>
                    <a:gd name="T1" fmla="*/ 53 h 58"/>
                    <a:gd name="T2" fmla="*/ 27 w 37"/>
                    <a:gd name="T3" fmla="*/ 50 h 58"/>
                    <a:gd name="T4" fmla="*/ 31 w 37"/>
                    <a:gd name="T5" fmla="*/ 45 h 58"/>
                    <a:gd name="T6" fmla="*/ 33 w 37"/>
                    <a:gd name="T7" fmla="*/ 38 h 58"/>
                    <a:gd name="T8" fmla="*/ 36 w 37"/>
                    <a:gd name="T9" fmla="*/ 30 h 58"/>
                    <a:gd name="T10" fmla="*/ 37 w 37"/>
                    <a:gd name="T11" fmla="*/ 21 h 58"/>
                    <a:gd name="T12" fmla="*/ 33 w 37"/>
                    <a:gd name="T13" fmla="*/ 12 h 58"/>
                    <a:gd name="T14" fmla="*/ 28 w 37"/>
                    <a:gd name="T15" fmla="*/ 5 h 58"/>
                    <a:gd name="T16" fmla="*/ 21 w 37"/>
                    <a:gd name="T17" fmla="*/ 0 h 58"/>
                    <a:gd name="T18" fmla="*/ 16 w 37"/>
                    <a:gd name="T19" fmla="*/ 0 h 58"/>
                    <a:gd name="T20" fmla="*/ 10 w 37"/>
                    <a:gd name="T21" fmla="*/ 3 h 58"/>
                    <a:gd name="T22" fmla="*/ 7 w 37"/>
                    <a:gd name="T23" fmla="*/ 7 h 58"/>
                    <a:gd name="T24" fmla="*/ 6 w 37"/>
                    <a:gd name="T25" fmla="*/ 12 h 58"/>
                    <a:gd name="T26" fmla="*/ 7 w 37"/>
                    <a:gd name="T27" fmla="*/ 15 h 58"/>
                    <a:gd name="T28" fmla="*/ 9 w 37"/>
                    <a:gd name="T29" fmla="*/ 19 h 58"/>
                    <a:gd name="T30" fmla="*/ 10 w 37"/>
                    <a:gd name="T31" fmla="*/ 22 h 58"/>
                    <a:gd name="T32" fmla="*/ 10 w 37"/>
                    <a:gd name="T33" fmla="*/ 26 h 58"/>
                    <a:gd name="T34" fmla="*/ 8 w 37"/>
                    <a:gd name="T35" fmla="*/ 30 h 58"/>
                    <a:gd name="T36" fmla="*/ 5 w 37"/>
                    <a:gd name="T37" fmla="*/ 34 h 58"/>
                    <a:gd name="T38" fmla="*/ 1 w 37"/>
                    <a:gd name="T39" fmla="*/ 36 h 58"/>
                    <a:gd name="T40" fmla="*/ 0 w 37"/>
                    <a:gd name="T41" fmla="*/ 39 h 58"/>
                    <a:gd name="T42" fmla="*/ 1 w 37"/>
                    <a:gd name="T43" fmla="*/ 45 h 58"/>
                    <a:gd name="T44" fmla="*/ 2 w 37"/>
                    <a:gd name="T45" fmla="*/ 50 h 58"/>
                    <a:gd name="T46" fmla="*/ 6 w 37"/>
                    <a:gd name="T47" fmla="*/ 54 h 58"/>
                    <a:gd name="T48" fmla="*/ 12 w 37"/>
                    <a:gd name="T49" fmla="*/ 58 h 58"/>
                    <a:gd name="T50" fmla="*/ 13 w 37"/>
                    <a:gd name="T51" fmla="*/ 58 h 58"/>
                    <a:gd name="T52" fmla="*/ 15 w 37"/>
                    <a:gd name="T53" fmla="*/ 56 h 58"/>
                    <a:gd name="T54" fmla="*/ 17 w 37"/>
                    <a:gd name="T55" fmla="*/ 54 h 58"/>
                    <a:gd name="T56" fmla="*/ 20 w 37"/>
                    <a:gd name="T57" fmla="*/ 5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58">
                      <a:moveTo>
                        <a:pt x="20" y="53"/>
                      </a:moveTo>
                      <a:lnTo>
                        <a:pt x="27" y="50"/>
                      </a:lnTo>
                      <a:lnTo>
                        <a:pt x="31" y="45"/>
                      </a:lnTo>
                      <a:lnTo>
                        <a:pt x="33" y="38"/>
                      </a:lnTo>
                      <a:lnTo>
                        <a:pt x="36" y="30"/>
                      </a:lnTo>
                      <a:lnTo>
                        <a:pt x="37" y="21"/>
                      </a:lnTo>
                      <a:lnTo>
                        <a:pt x="33" y="12"/>
                      </a:lnTo>
                      <a:lnTo>
                        <a:pt x="28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7" y="7"/>
                      </a:lnTo>
                      <a:lnTo>
                        <a:pt x="6" y="12"/>
                      </a:lnTo>
                      <a:lnTo>
                        <a:pt x="7" y="15"/>
                      </a:lnTo>
                      <a:lnTo>
                        <a:pt x="9" y="19"/>
                      </a:lnTo>
                      <a:lnTo>
                        <a:pt x="10" y="22"/>
                      </a:lnTo>
                      <a:lnTo>
                        <a:pt x="10" y="26"/>
                      </a:lnTo>
                      <a:lnTo>
                        <a:pt x="8" y="30"/>
                      </a:lnTo>
                      <a:lnTo>
                        <a:pt x="5" y="34"/>
                      </a:lnTo>
                      <a:lnTo>
                        <a:pt x="1" y="36"/>
                      </a:lnTo>
                      <a:lnTo>
                        <a:pt x="0" y="39"/>
                      </a:lnTo>
                      <a:lnTo>
                        <a:pt x="1" y="45"/>
                      </a:lnTo>
                      <a:lnTo>
                        <a:pt x="2" y="50"/>
                      </a:lnTo>
                      <a:lnTo>
                        <a:pt x="6" y="54"/>
                      </a:lnTo>
                      <a:lnTo>
                        <a:pt x="12" y="58"/>
                      </a:lnTo>
                      <a:lnTo>
                        <a:pt x="13" y="58"/>
                      </a:lnTo>
                      <a:lnTo>
                        <a:pt x="15" y="56"/>
                      </a:lnTo>
                      <a:lnTo>
                        <a:pt x="17" y="54"/>
                      </a:lnTo>
                      <a:lnTo>
                        <a:pt x="20" y="53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59" name="Freeform 124"/>
                <p:cNvSpPr>
                  <a:spLocks/>
                </p:cNvSpPr>
                <p:nvPr/>
              </p:nvSpPr>
              <p:spPr bwMode="auto">
                <a:xfrm>
                  <a:off x="7570788" y="3106738"/>
                  <a:ext cx="20638" cy="38100"/>
                </a:xfrm>
                <a:custGeom>
                  <a:avLst/>
                  <a:gdLst>
                    <a:gd name="T0" fmla="*/ 9 w 24"/>
                    <a:gd name="T1" fmla="*/ 47 h 47"/>
                    <a:gd name="T2" fmla="*/ 10 w 24"/>
                    <a:gd name="T3" fmla="*/ 46 h 47"/>
                    <a:gd name="T4" fmla="*/ 9 w 24"/>
                    <a:gd name="T5" fmla="*/ 45 h 47"/>
                    <a:gd name="T6" fmla="*/ 7 w 24"/>
                    <a:gd name="T7" fmla="*/ 41 h 47"/>
                    <a:gd name="T8" fmla="*/ 6 w 24"/>
                    <a:gd name="T9" fmla="*/ 39 h 47"/>
                    <a:gd name="T10" fmla="*/ 8 w 24"/>
                    <a:gd name="T11" fmla="*/ 41 h 47"/>
                    <a:gd name="T12" fmla="*/ 15 w 24"/>
                    <a:gd name="T13" fmla="*/ 42 h 47"/>
                    <a:gd name="T14" fmla="*/ 18 w 24"/>
                    <a:gd name="T15" fmla="*/ 40 h 47"/>
                    <a:gd name="T16" fmla="*/ 18 w 24"/>
                    <a:gd name="T17" fmla="*/ 39 h 47"/>
                    <a:gd name="T18" fmla="*/ 18 w 24"/>
                    <a:gd name="T19" fmla="*/ 36 h 47"/>
                    <a:gd name="T20" fmla="*/ 15 w 24"/>
                    <a:gd name="T21" fmla="*/ 32 h 47"/>
                    <a:gd name="T22" fmla="*/ 9 w 24"/>
                    <a:gd name="T23" fmla="*/ 24 h 47"/>
                    <a:gd name="T24" fmla="*/ 17 w 24"/>
                    <a:gd name="T25" fmla="*/ 24 h 47"/>
                    <a:gd name="T26" fmla="*/ 22 w 24"/>
                    <a:gd name="T27" fmla="*/ 24 h 47"/>
                    <a:gd name="T28" fmla="*/ 22 w 24"/>
                    <a:gd name="T29" fmla="*/ 24 h 47"/>
                    <a:gd name="T30" fmla="*/ 23 w 24"/>
                    <a:gd name="T31" fmla="*/ 23 h 47"/>
                    <a:gd name="T32" fmla="*/ 24 w 24"/>
                    <a:gd name="T33" fmla="*/ 22 h 47"/>
                    <a:gd name="T34" fmla="*/ 24 w 24"/>
                    <a:gd name="T35" fmla="*/ 22 h 47"/>
                    <a:gd name="T36" fmla="*/ 24 w 24"/>
                    <a:gd name="T37" fmla="*/ 19 h 47"/>
                    <a:gd name="T38" fmla="*/ 24 w 24"/>
                    <a:gd name="T39" fmla="*/ 19 h 47"/>
                    <a:gd name="T40" fmla="*/ 24 w 24"/>
                    <a:gd name="T41" fmla="*/ 18 h 47"/>
                    <a:gd name="T42" fmla="*/ 23 w 24"/>
                    <a:gd name="T43" fmla="*/ 17 h 47"/>
                    <a:gd name="T44" fmla="*/ 22 w 24"/>
                    <a:gd name="T45" fmla="*/ 16 h 47"/>
                    <a:gd name="T46" fmla="*/ 16 w 24"/>
                    <a:gd name="T47" fmla="*/ 15 h 47"/>
                    <a:gd name="T48" fmla="*/ 15 w 24"/>
                    <a:gd name="T49" fmla="*/ 11 h 47"/>
                    <a:gd name="T50" fmla="*/ 20 w 24"/>
                    <a:gd name="T51" fmla="*/ 9 h 47"/>
                    <a:gd name="T52" fmla="*/ 21 w 24"/>
                    <a:gd name="T53" fmla="*/ 7 h 47"/>
                    <a:gd name="T54" fmla="*/ 21 w 24"/>
                    <a:gd name="T55" fmla="*/ 3 h 47"/>
                    <a:gd name="T56" fmla="*/ 10 w 24"/>
                    <a:gd name="T57" fmla="*/ 0 h 47"/>
                    <a:gd name="T58" fmla="*/ 6 w 24"/>
                    <a:gd name="T59" fmla="*/ 0 h 47"/>
                    <a:gd name="T60" fmla="*/ 5 w 24"/>
                    <a:gd name="T61" fmla="*/ 2 h 47"/>
                    <a:gd name="T62" fmla="*/ 7 w 24"/>
                    <a:gd name="T63" fmla="*/ 4 h 47"/>
                    <a:gd name="T64" fmla="*/ 13 w 24"/>
                    <a:gd name="T65" fmla="*/ 4 h 47"/>
                    <a:gd name="T66" fmla="*/ 16 w 24"/>
                    <a:gd name="T67" fmla="*/ 7 h 47"/>
                    <a:gd name="T68" fmla="*/ 16 w 24"/>
                    <a:gd name="T69" fmla="*/ 7 h 47"/>
                    <a:gd name="T70" fmla="*/ 15 w 24"/>
                    <a:gd name="T71" fmla="*/ 7 h 47"/>
                    <a:gd name="T72" fmla="*/ 10 w 24"/>
                    <a:gd name="T73" fmla="*/ 9 h 47"/>
                    <a:gd name="T74" fmla="*/ 8 w 24"/>
                    <a:gd name="T75" fmla="*/ 14 h 47"/>
                    <a:gd name="T76" fmla="*/ 14 w 24"/>
                    <a:gd name="T77" fmla="*/ 19 h 47"/>
                    <a:gd name="T78" fmla="*/ 22 w 24"/>
                    <a:gd name="T79" fmla="*/ 21 h 47"/>
                    <a:gd name="T80" fmla="*/ 21 w 24"/>
                    <a:gd name="T81" fmla="*/ 21 h 47"/>
                    <a:gd name="T82" fmla="*/ 16 w 24"/>
                    <a:gd name="T83" fmla="*/ 21 h 47"/>
                    <a:gd name="T84" fmla="*/ 7 w 24"/>
                    <a:gd name="T85" fmla="*/ 23 h 47"/>
                    <a:gd name="T86" fmla="*/ 10 w 24"/>
                    <a:gd name="T87" fmla="*/ 34 h 47"/>
                    <a:gd name="T88" fmla="*/ 14 w 24"/>
                    <a:gd name="T89" fmla="*/ 39 h 47"/>
                    <a:gd name="T90" fmla="*/ 7 w 24"/>
                    <a:gd name="T91" fmla="*/ 33 h 47"/>
                    <a:gd name="T92" fmla="*/ 2 w 24"/>
                    <a:gd name="T93" fmla="*/ 32 h 47"/>
                    <a:gd name="T94" fmla="*/ 1 w 24"/>
                    <a:gd name="T95" fmla="*/ 33 h 47"/>
                    <a:gd name="T96" fmla="*/ 0 w 24"/>
                    <a:gd name="T97" fmla="*/ 34 h 47"/>
                    <a:gd name="T98" fmla="*/ 0 w 24"/>
                    <a:gd name="T99" fmla="*/ 36 h 47"/>
                    <a:gd name="T100" fmla="*/ 5 w 24"/>
                    <a:gd name="T101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4" h="47">
                      <a:moveTo>
                        <a:pt x="8" y="47"/>
                      </a:moveTo>
                      <a:lnTo>
                        <a:pt x="9" y="47"/>
                      </a:lnTo>
                      <a:lnTo>
                        <a:pt x="9" y="47"/>
                      </a:lnTo>
                      <a:lnTo>
                        <a:pt x="9" y="47"/>
                      </a:lnTo>
                      <a:lnTo>
                        <a:pt x="9" y="46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9" y="45"/>
                      </a:lnTo>
                      <a:lnTo>
                        <a:pt x="9" y="46"/>
                      </a:lnTo>
                      <a:lnTo>
                        <a:pt x="8" y="44"/>
                      </a:lnTo>
                      <a:lnTo>
                        <a:pt x="7" y="41"/>
                      </a:lnTo>
                      <a:lnTo>
                        <a:pt x="6" y="40"/>
                      </a:lnTo>
                      <a:lnTo>
                        <a:pt x="5" y="38"/>
                      </a:lnTo>
                      <a:lnTo>
                        <a:pt x="6" y="39"/>
                      </a:lnTo>
                      <a:lnTo>
                        <a:pt x="7" y="39"/>
                      </a:lnTo>
                      <a:lnTo>
                        <a:pt x="7" y="40"/>
                      </a:lnTo>
                      <a:lnTo>
                        <a:pt x="8" y="41"/>
                      </a:lnTo>
                      <a:lnTo>
                        <a:pt x="10" y="42"/>
                      </a:lnTo>
                      <a:lnTo>
                        <a:pt x="13" y="42"/>
                      </a:lnTo>
                      <a:lnTo>
                        <a:pt x="15" y="42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6"/>
                      </a:lnTo>
                      <a:lnTo>
                        <a:pt x="17" y="34"/>
                      </a:lnTo>
                      <a:lnTo>
                        <a:pt x="15" y="32"/>
                      </a:lnTo>
                      <a:lnTo>
                        <a:pt x="13" y="30"/>
                      </a:lnTo>
                      <a:lnTo>
                        <a:pt x="10" y="28"/>
                      </a:lnTo>
                      <a:lnTo>
                        <a:pt x="9" y="24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4"/>
                      </a:lnTo>
                      <a:lnTo>
                        <a:pt x="20" y="24"/>
                      </a:lnTo>
                      <a:lnTo>
                        <a:pt x="21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9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3" y="17"/>
                      </a:lnTo>
                      <a:lnTo>
                        <a:pt x="23" y="16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1" y="15"/>
                      </a:lnTo>
                      <a:lnTo>
                        <a:pt x="18" y="15"/>
                      </a:lnTo>
                      <a:lnTo>
                        <a:pt x="16" y="15"/>
                      </a:lnTo>
                      <a:lnTo>
                        <a:pt x="14" y="14"/>
                      </a:lnTo>
                      <a:lnTo>
                        <a:pt x="13" y="11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8" y="10"/>
                      </a:lnTo>
                      <a:lnTo>
                        <a:pt x="20" y="9"/>
                      </a:lnTo>
                      <a:lnTo>
                        <a:pt x="21" y="8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6"/>
                      </a:lnTo>
                      <a:lnTo>
                        <a:pt x="21" y="3"/>
                      </a:lnTo>
                      <a:lnTo>
                        <a:pt x="17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6"/>
                      </a:lnTo>
                      <a:lnTo>
                        <a:pt x="11" y="6"/>
                      </a:lnTo>
                      <a:lnTo>
                        <a:pt x="13" y="4"/>
                      </a:lnTo>
                      <a:lnTo>
                        <a:pt x="15" y="4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5" y="7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10" y="9"/>
                      </a:lnTo>
                      <a:lnTo>
                        <a:pt x="9" y="10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9" y="16"/>
                      </a:lnTo>
                      <a:lnTo>
                        <a:pt x="11" y="18"/>
                      </a:lnTo>
                      <a:lnTo>
                        <a:pt x="14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2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2"/>
                      </a:lnTo>
                      <a:lnTo>
                        <a:pt x="20" y="22"/>
                      </a:lnTo>
                      <a:lnTo>
                        <a:pt x="16" y="21"/>
                      </a:lnTo>
                      <a:lnTo>
                        <a:pt x="13" y="19"/>
                      </a:lnTo>
                      <a:lnTo>
                        <a:pt x="9" y="21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8" y="31"/>
                      </a:lnTo>
                      <a:lnTo>
                        <a:pt x="10" y="34"/>
                      </a:lnTo>
                      <a:lnTo>
                        <a:pt x="14" y="38"/>
                      </a:lnTo>
                      <a:lnTo>
                        <a:pt x="14" y="39"/>
                      </a:lnTo>
                      <a:lnTo>
                        <a:pt x="14" y="39"/>
                      </a:lnTo>
                      <a:lnTo>
                        <a:pt x="11" y="37"/>
                      </a:lnTo>
                      <a:lnTo>
                        <a:pt x="9" y="36"/>
                      </a:lnTo>
                      <a:lnTo>
                        <a:pt x="7" y="33"/>
                      </a:lnTo>
                      <a:lnTo>
                        <a:pt x="5" y="33"/>
                      </a:lnTo>
                      <a:lnTo>
                        <a:pt x="3" y="32"/>
                      </a:lnTo>
                      <a:lnTo>
                        <a:pt x="2" y="32"/>
                      </a:lnTo>
                      <a:lnTo>
                        <a:pt x="2" y="32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1" y="40"/>
                      </a:lnTo>
                      <a:lnTo>
                        <a:pt x="2" y="42"/>
                      </a:lnTo>
                      <a:lnTo>
                        <a:pt x="5" y="46"/>
                      </a:lnTo>
                      <a:lnTo>
                        <a:pt x="8" y="47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0" name="Freeform 125"/>
                <p:cNvSpPr>
                  <a:spLocks/>
                </p:cNvSpPr>
                <p:nvPr/>
              </p:nvSpPr>
              <p:spPr bwMode="auto">
                <a:xfrm>
                  <a:off x="7472363" y="3143250"/>
                  <a:ext cx="39688" cy="38100"/>
                </a:xfrm>
                <a:custGeom>
                  <a:avLst/>
                  <a:gdLst>
                    <a:gd name="T0" fmla="*/ 1 w 49"/>
                    <a:gd name="T1" fmla="*/ 14 h 47"/>
                    <a:gd name="T2" fmla="*/ 0 w 49"/>
                    <a:gd name="T3" fmla="*/ 21 h 47"/>
                    <a:gd name="T4" fmla="*/ 2 w 49"/>
                    <a:gd name="T5" fmla="*/ 28 h 47"/>
                    <a:gd name="T6" fmla="*/ 6 w 49"/>
                    <a:gd name="T7" fmla="*/ 33 h 47"/>
                    <a:gd name="T8" fmla="*/ 11 w 49"/>
                    <a:gd name="T9" fmla="*/ 39 h 47"/>
                    <a:gd name="T10" fmla="*/ 15 w 49"/>
                    <a:gd name="T11" fmla="*/ 43 h 47"/>
                    <a:gd name="T12" fmla="*/ 19 w 49"/>
                    <a:gd name="T13" fmla="*/ 45 h 47"/>
                    <a:gd name="T14" fmla="*/ 24 w 49"/>
                    <a:gd name="T15" fmla="*/ 46 h 47"/>
                    <a:gd name="T16" fmla="*/ 28 w 49"/>
                    <a:gd name="T17" fmla="*/ 47 h 47"/>
                    <a:gd name="T18" fmla="*/ 33 w 49"/>
                    <a:gd name="T19" fmla="*/ 47 h 47"/>
                    <a:gd name="T20" fmla="*/ 38 w 49"/>
                    <a:gd name="T21" fmla="*/ 46 h 47"/>
                    <a:gd name="T22" fmla="*/ 42 w 49"/>
                    <a:gd name="T23" fmla="*/ 45 h 47"/>
                    <a:gd name="T24" fmla="*/ 46 w 49"/>
                    <a:gd name="T25" fmla="*/ 43 h 47"/>
                    <a:gd name="T26" fmla="*/ 48 w 49"/>
                    <a:gd name="T27" fmla="*/ 38 h 47"/>
                    <a:gd name="T28" fmla="*/ 49 w 49"/>
                    <a:gd name="T29" fmla="*/ 32 h 47"/>
                    <a:gd name="T30" fmla="*/ 47 w 49"/>
                    <a:gd name="T31" fmla="*/ 26 h 47"/>
                    <a:gd name="T32" fmla="*/ 43 w 49"/>
                    <a:gd name="T33" fmla="*/ 23 h 47"/>
                    <a:gd name="T34" fmla="*/ 39 w 49"/>
                    <a:gd name="T35" fmla="*/ 22 h 47"/>
                    <a:gd name="T36" fmla="*/ 35 w 49"/>
                    <a:gd name="T37" fmla="*/ 22 h 47"/>
                    <a:gd name="T38" fmla="*/ 32 w 49"/>
                    <a:gd name="T39" fmla="*/ 21 h 47"/>
                    <a:gd name="T40" fmla="*/ 28 w 49"/>
                    <a:gd name="T41" fmla="*/ 20 h 47"/>
                    <a:gd name="T42" fmla="*/ 26 w 49"/>
                    <a:gd name="T43" fmla="*/ 15 h 47"/>
                    <a:gd name="T44" fmla="*/ 26 w 49"/>
                    <a:gd name="T45" fmla="*/ 10 h 47"/>
                    <a:gd name="T46" fmla="*/ 25 w 49"/>
                    <a:gd name="T47" fmla="*/ 6 h 47"/>
                    <a:gd name="T48" fmla="*/ 23 w 49"/>
                    <a:gd name="T49" fmla="*/ 3 h 47"/>
                    <a:gd name="T50" fmla="*/ 18 w 49"/>
                    <a:gd name="T51" fmla="*/ 1 h 47"/>
                    <a:gd name="T52" fmla="*/ 12 w 49"/>
                    <a:gd name="T53" fmla="*/ 0 h 47"/>
                    <a:gd name="T54" fmla="*/ 5 w 49"/>
                    <a:gd name="T55" fmla="*/ 1 h 47"/>
                    <a:gd name="T56" fmla="*/ 1 w 49"/>
                    <a:gd name="T57" fmla="*/ 5 h 47"/>
                    <a:gd name="T58" fmla="*/ 1 w 49"/>
                    <a:gd name="T59" fmla="*/ 6 h 47"/>
                    <a:gd name="T60" fmla="*/ 1 w 49"/>
                    <a:gd name="T61" fmla="*/ 8 h 47"/>
                    <a:gd name="T62" fmla="*/ 1 w 49"/>
                    <a:gd name="T63" fmla="*/ 11 h 47"/>
                    <a:gd name="T64" fmla="*/ 1 w 49"/>
                    <a:gd name="T65" fmla="*/ 14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47">
                      <a:moveTo>
                        <a:pt x="1" y="14"/>
                      </a:moveTo>
                      <a:lnTo>
                        <a:pt x="0" y="21"/>
                      </a:lnTo>
                      <a:lnTo>
                        <a:pt x="2" y="28"/>
                      </a:lnTo>
                      <a:lnTo>
                        <a:pt x="6" y="33"/>
                      </a:lnTo>
                      <a:lnTo>
                        <a:pt x="11" y="39"/>
                      </a:lnTo>
                      <a:lnTo>
                        <a:pt x="15" y="43"/>
                      </a:lnTo>
                      <a:lnTo>
                        <a:pt x="19" y="45"/>
                      </a:lnTo>
                      <a:lnTo>
                        <a:pt x="24" y="46"/>
                      </a:lnTo>
                      <a:lnTo>
                        <a:pt x="28" y="47"/>
                      </a:lnTo>
                      <a:lnTo>
                        <a:pt x="33" y="47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3"/>
                      </a:lnTo>
                      <a:lnTo>
                        <a:pt x="48" y="38"/>
                      </a:lnTo>
                      <a:lnTo>
                        <a:pt x="49" y="32"/>
                      </a:lnTo>
                      <a:lnTo>
                        <a:pt x="47" y="26"/>
                      </a:lnTo>
                      <a:lnTo>
                        <a:pt x="43" y="23"/>
                      </a:lnTo>
                      <a:lnTo>
                        <a:pt x="39" y="22"/>
                      </a:lnTo>
                      <a:lnTo>
                        <a:pt x="35" y="22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5"/>
                      </a:lnTo>
                      <a:lnTo>
                        <a:pt x="26" y="10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18" y="1"/>
                      </a:lnTo>
                      <a:lnTo>
                        <a:pt x="12" y="0"/>
                      </a:lnTo>
                      <a:lnTo>
                        <a:pt x="5" y="1"/>
                      </a:lnTo>
                      <a:lnTo>
                        <a:pt x="1" y="5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1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1" name="Freeform 126"/>
                <p:cNvSpPr>
                  <a:spLocks/>
                </p:cNvSpPr>
                <p:nvPr/>
              </p:nvSpPr>
              <p:spPr bwMode="auto">
                <a:xfrm>
                  <a:off x="7477125" y="3148013"/>
                  <a:ext cx="31750" cy="30163"/>
                </a:xfrm>
                <a:custGeom>
                  <a:avLst/>
                  <a:gdLst>
                    <a:gd name="T0" fmla="*/ 4 w 42"/>
                    <a:gd name="T1" fmla="*/ 17 h 37"/>
                    <a:gd name="T2" fmla="*/ 6 w 42"/>
                    <a:gd name="T3" fmla="*/ 17 h 37"/>
                    <a:gd name="T4" fmla="*/ 16 w 42"/>
                    <a:gd name="T5" fmla="*/ 16 h 37"/>
                    <a:gd name="T6" fmla="*/ 17 w 42"/>
                    <a:gd name="T7" fmla="*/ 21 h 37"/>
                    <a:gd name="T8" fmla="*/ 13 w 42"/>
                    <a:gd name="T9" fmla="*/ 26 h 37"/>
                    <a:gd name="T10" fmla="*/ 13 w 42"/>
                    <a:gd name="T11" fmla="*/ 27 h 37"/>
                    <a:gd name="T12" fmla="*/ 13 w 42"/>
                    <a:gd name="T13" fmla="*/ 29 h 37"/>
                    <a:gd name="T14" fmla="*/ 13 w 42"/>
                    <a:gd name="T15" fmla="*/ 29 h 37"/>
                    <a:gd name="T16" fmla="*/ 14 w 42"/>
                    <a:gd name="T17" fmla="*/ 30 h 37"/>
                    <a:gd name="T18" fmla="*/ 15 w 42"/>
                    <a:gd name="T19" fmla="*/ 31 h 37"/>
                    <a:gd name="T20" fmla="*/ 15 w 42"/>
                    <a:gd name="T21" fmla="*/ 31 h 37"/>
                    <a:gd name="T22" fmla="*/ 16 w 42"/>
                    <a:gd name="T23" fmla="*/ 32 h 37"/>
                    <a:gd name="T24" fmla="*/ 16 w 42"/>
                    <a:gd name="T25" fmla="*/ 32 h 37"/>
                    <a:gd name="T26" fmla="*/ 20 w 42"/>
                    <a:gd name="T27" fmla="*/ 31 h 37"/>
                    <a:gd name="T28" fmla="*/ 22 w 42"/>
                    <a:gd name="T29" fmla="*/ 29 h 37"/>
                    <a:gd name="T30" fmla="*/ 28 w 42"/>
                    <a:gd name="T31" fmla="*/ 25 h 37"/>
                    <a:gd name="T32" fmla="*/ 27 w 42"/>
                    <a:gd name="T33" fmla="*/ 31 h 37"/>
                    <a:gd name="T34" fmla="*/ 28 w 42"/>
                    <a:gd name="T35" fmla="*/ 36 h 37"/>
                    <a:gd name="T36" fmla="*/ 29 w 42"/>
                    <a:gd name="T37" fmla="*/ 36 h 37"/>
                    <a:gd name="T38" fmla="*/ 37 w 42"/>
                    <a:gd name="T39" fmla="*/ 33 h 37"/>
                    <a:gd name="T40" fmla="*/ 42 w 42"/>
                    <a:gd name="T41" fmla="*/ 26 h 37"/>
                    <a:gd name="T42" fmla="*/ 40 w 42"/>
                    <a:gd name="T43" fmla="*/ 24 h 37"/>
                    <a:gd name="T44" fmla="*/ 38 w 42"/>
                    <a:gd name="T45" fmla="*/ 23 h 37"/>
                    <a:gd name="T46" fmla="*/ 35 w 42"/>
                    <a:gd name="T47" fmla="*/ 27 h 37"/>
                    <a:gd name="T48" fmla="*/ 30 w 42"/>
                    <a:gd name="T49" fmla="*/ 32 h 37"/>
                    <a:gd name="T50" fmla="*/ 30 w 42"/>
                    <a:gd name="T51" fmla="*/ 31 h 37"/>
                    <a:gd name="T52" fmla="*/ 30 w 42"/>
                    <a:gd name="T53" fmla="*/ 32 h 37"/>
                    <a:gd name="T54" fmla="*/ 31 w 42"/>
                    <a:gd name="T55" fmla="*/ 26 h 37"/>
                    <a:gd name="T56" fmla="*/ 30 w 42"/>
                    <a:gd name="T57" fmla="*/ 22 h 37"/>
                    <a:gd name="T58" fmla="*/ 23 w 42"/>
                    <a:gd name="T59" fmla="*/ 22 h 37"/>
                    <a:gd name="T60" fmla="*/ 17 w 42"/>
                    <a:gd name="T61" fmla="*/ 27 h 37"/>
                    <a:gd name="T62" fmla="*/ 15 w 42"/>
                    <a:gd name="T63" fmla="*/ 27 h 37"/>
                    <a:gd name="T64" fmla="*/ 16 w 42"/>
                    <a:gd name="T65" fmla="*/ 26 h 37"/>
                    <a:gd name="T66" fmla="*/ 22 w 42"/>
                    <a:gd name="T67" fmla="*/ 18 h 37"/>
                    <a:gd name="T68" fmla="*/ 14 w 42"/>
                    <a:gd name="T69" fmla="*/ 11 h 37"/>
                    <a:gd name="T70" fmla="*/ 5 w 42"/>
                    <a:gd name="T71" fmla="*/ 13 h 37"/>
                    <a:gd name="T72" fmla="*/ 9 w 42"/>
                    <a:gd name="T73" fmla="*/ 10 h 37"/>
                    <a:gd name="T74" fmla="*/ 15 w 42"/>
                    <a:gd name="T75" fmla="*/ 7 h 37"/>
                    <a:gd name="T76" fmla="*/ 15 w 42"/>
                    <a:gd name="T77" fmla="*/ 6 h 37"/>
                    <a:gd name="T78" fmla="*/ 15 w 42"/>
                    <a:gd name="T79" fmla="*/ 3 h 37"/>
                    <a:gd name="T80" fmla="*/ 15 w 42"/>
                    <a:gd name="T81" fmla="*/ 3 h 37"/>
                    <a:gd name="T82" fmla="*/ 7 w 42"/>
                    <a:gd name="T83" fmla="*/ 0 h 37"/>
                    <a:gd name="T84" fmla="*/ 0 w 42"/>
                    <a:gd name="T85" fmla="*/ 4 h 37"/>
                    <a:gd name="T86" fmla="*/ 0 w 42"/>
                    <a:gd name="T87" fmla="*/ 4 h 37"/>
                    <a:gd name="T88" fmla="*/ 0 w 42"/>
                    <a:gd name="T89" fmla="*/ 6 h 37"/>
                    <a:gd name="T90" fmla="*/ 4 w 42"/>
                    <a:gd name="T91" fmla="*/ 4 h 37"/>
                    <a:gd name="T92" fmla="*/ 9 w 42"/>
                    <a:gd name="T93" fmla="*/ 4 h 37"/>
                    <a:gd name="T94" fmla="*/ 7 w 42"/>
                    <a:gd name="T95" fmla="*/ 6 h 37"/>
                    <a:gd name="T96" fmla="*/ 1 w 42"/>
                    <a:gd name="T97" fmla="*/ 9 h 37"/>
                    <a:gd name="T98" fmla="*/ 0 w 42"/>
                    <a:gd name="T99" fmla="*/ 15 h 37"/>
                    <a:gd name="T100" fmla="*/ 0 w 42"/>
                    <a:gd name="T101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" h="37">
                      <a:moveTo>
                        <a:pt x="1" y="16"/>
                      </a:move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6"/>
                      </a:lnTo>
                      <a:lnTo>
                        <a:pt x="16" y="16"/>
                      </a:lnTo>
                      <a:lnTo>
                        <a:pt x="20" y="17"/>
                      </a:lnTo>
                      <a:lnTo>
                        <a:pt x="19" y="19"/>
                      </a:lnTo>
                      <a:lnTo>
                        <a:pt x="17" y="21"/>
                      </a:lnTo>
                      <a:lnTo>
                        <a:pt x="15" y="23"/>
                      </a:lnTo>
                      <a:lnTo>
                        <a:pt x="14" y="25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6"/>
                      </a:lnTo>
                      <a:lnTo>
                        <a:pt x="13" y="27"/>
                      </a:lnTo>
                      <a:lnTo>
                        <a:pt x="13" y="27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0" y="31"/>
                      </a:lnTo>
                      <a:lnTo>
                        <a:pt x="20" y="31"/>
                      </a:lnTo>
                      <a:lnTo>
                        <a:pt x="21" y="30"/>
                      </a:lnTo>
                      <a:lnTo>
                        <a:pt x="22" y="29"/>
                      </a:lnTo>
                      <a:lnTo>
                        <a:pt x="23" y="26"/>
                      </a:lnTo>
                      <a:lnTo>
                        <a:pt x="25" y="25"/>
                      </a:lnTo>
                      <a:lnTo>
                        <a:pt x="28" y="25"/>
                      </a:lnTo>
                      <a:lnTo>
                        <a:pt x="27" y="27"/>
                      </a:lnTo>
                      <a:lnTo>
                        <a:pt x="27" y="29"/>
                      </a:lnTo>
                      <a:lnTo>
                        <a:pt x="27" y="31"/>
                      </a:lnTo>
                      <a:lnTo>
                        <a:pt x="27" y="33"/>
                      </a:lnTo>
                      <a:lnTo>
                        <a:pt x="27" y="34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8" y="36"/>
                      </a:lnTo>
                      <a:lnTo>
                        <a:pt x="29" y="36"/>
                      </a:lnTo>
                      <a:lnTo>
                        <a:pt x="31" y="37"/>
                      </a:lnTo>
                      <a:lnTo>
                        <a:pt x="35" y="36"/>
                      </a:lnTo>
                      <a:lnTo>
                        <a:pt x="37" y="33"/>
                      </a:lnTo>
                      <a:lnTo>
                        <a:pt x="39" y="31"/>
                      </a:lnTo>
                      <a:lnTo>
                        <a:pt x="42" y="27"/>
                      </a:lnTo>
                      <a:lnTo>
                        <a:pt x="42" y="26"/>
                      </a:lnTo>
                      <a:lnTo>
                        <a:pt x="42" y="25"/>
                      </a:lnTo>
                      <a:lnTo>
                        <a:pt x="42" y="25"/>
                      </a:lnTo>
                      <a:lnTo>
                        <a:pt x="40" y="24"/>
                      </a:lnTo>
                      <a:lnTo>
                        <a:pt x="40" y="23"/>
                      </a:lnTo>
                      <a:lnTo>
                        <a:pt x="39" y="23"/>
                      </a:lnTo>
                      <a:lnTo>
                        <a:pt x="38" y="23"/>
                      </a:lnTo>
                      <a:lnTo>
                        <a:pt x="37" y="24"/>
                      </a:lnTo>
                      <a:lnTo>
                        <a:pt x="36" y="25"/>
                      </a:lnTo>
                      <a:lnTo>
                        <a:pt x="35" y="27"/>
                      </a:lnTo>
                      <a:lnTo>
                        <a:pt x="34" y="29"/>
                      </a:lnTo>
                      <a:lnTo>
                        <a:pt x="32" y="31"/>
                      </a:lnTo>
                      <a:lnTo>
                        <a:pt x="30" y="32"/>
                      </a:lnTo>
                      <a:lnTo>
                        <a:pt x="30" y="31"/>
                      </a:lnTo>
                      <a:lnTo>
                        <a:pt x="30" y="31"/>
                      </a:lnTo>
                      <a:lnTo>
                        <a:pt x="30" y="31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31" y="27"/>
                      </a:lnTo>
                      <a:lnTo>
                        <a:pt x="31" y="26"/>
                      </a:lnTo>
                      <a:lnTo>
                        <a:pt x="31" y="24"/>
                      </a:lnTo>
                      <a:lnTo>
                        <a:pt x="31" y="23"/>
                      </a:lnTo>
                      <a:lnTo>
                        <a:pt x="30" y="22"/>
                      </a:lnTo>
                      <a:lnTo>
                        <a:pt x="28" y="21"/>
                      </a:lnTo>
                      <a:lnTo>
                        <a:pt x="27" y="21"/>
                      </a:lnTo>
                      <a:lnTo>
                        <a:pt x="23" y="22"/>
                      </a:lnTo>
                      <a:lnTo>
                        <a:pt x="21" y="23"/>
                      </a:lnTo>
                      <a:lnTo>
                        <a:pt x="20" y="25"/>
                      </a:lnTo>
                      <a:lnTo>
                        <a:pt x="17" y="27"/>
                      </a:lnTo>
                      <a:lnTo>
                        <a:pt x="16" y="29"/>
                      </a:lnTo>
                      <a:lnTo>
                        <a:pt x="16" y="29"/>
                      </a:lnTo>
                      <a:lnTo>
                        <a:pt x="15" y="27"/>
                      </a:lnTo>
                      <a:lnTo>
                        <a:pt x="16" y="27"/>
                      </a:lnTo>
                      <a:lnTo>
                        <a:pt x="15" y="27"/>
                      </a:lnTo>
                      <a:lnTo>
                        <a:pt x="16" y="26"/>
                      </a:lnTo>
                      <a:lnTo>
                        <a:pt x="19" y="24"/>
                      </a:lnTo>
                      <a:lnTo>
                        <a:pt x="21" y="21"/>
                      </a:lnTo>
                      <a:lnTo>
                        <a:pt x="22" y="18"/>
                      </a:lnTo>
                      <a:lnTo>
                        <a:pt x="22" y="15"/>
                      </a:lnTo>
                      <a:lnTo>
                        <a:pt x="19" y="11"/>
                      </a:lnTo>
                      <a:lnTo>
                        <a:pt x="14" y="11"/>
                      </a:lnTo>
                      <a:lnTo>
                        <a:pt x="9" y="11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7" y="11"/>
                      </a:lnTo>
                      <a:lnTo>
                        <a:pt x="9" y="10"/>
                      </a:lnTo>
                      <a:lnTo>
                        <a:pt x="12" y="9"/>
                      </a:lnTo>
                      <a:lnTo>
                        <a:pt x="14" y="8"/>
                      </a:lnTo>
                      <a:lnTo>
                        <a:pt x="15" y="7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7" y="6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2" name="Freeform 127"/>
                <p:cNvSpPr>
                  <a:spLocks/>
                </p:cNvSpPr>
                <p:nvPr/>
              </p:nvSpPr>
              <p:spPr bwMode="auto">
                <a:xfrm>
                  <a:off x="7440613" y="3048000"/>
                  <a:ext cx="28575" cy="28575"/>
                </a:xfrm>
                <a:custGeom>
                  <a:avLst/>
                  <a:gdLst>
                    <a:gd name="T0" fmla="*/ 31 w 37"/>
                    <a:gd name="T1" fmla="*/ 20 h 36"/>
                    <a:gd name="T2" fmla="*/ 30 w 37"/>
                    <a:gd name="T3" fmla="*/ 20 h 36"/>
                    <a:gd name="T4" fmla="*/ 30 w 37"/>
                    <a:gd name="T5" fmla="*/ 20 h 36"/>
                    <a:gd name="T6" fmla="*/ 29 w 37"/>
                    <a:gd name="T7" fmla="*/ 21 h 36"/>
                    <a:gd name="T8" fmla="*/ 29 w 37"/>
                    <a:gd name="T9" fmla="*/ 21 h 36"/>
                    <a:gd name="T10" fmla="*/ 25 w 37"/>
                    <a:gd name="T11" fmla="*/ 25 h 36"/>
                    <a:gd name="T12" fmla="*/ 22 w 37"/>
                    <a:gd name="T13" fmla="*/ 31 h 36"/>
                    <a:gd name="T14" fmla="*/ 17 w 37"/>
                    <a:gd name="T15" fmla="*/ 35 h 36"/>
                    <a:gd name="T16" fmla="*/ 12 w 37"/>
                    <a:gd name="T17" fmla="*/ 36 h 36"/>
                    <a:gd name="T18" fmla="*/ 6 w 37"/>
                    <a:gd name="T19" fmla="*/ 32 h 36"/>
                    <a:gd name="T20" fmla="*/ 2 w 37"/>
                    <a:gd name="T21" fmla="*/ 28 h 36"/>
                    <a:gd name="T22" fmla="*/ 0 w 37"/>
                    <a:gd name="T23" fmla="*/ 21 h 36"/>
                    <a:gd name="T24" fmla="*/ 0 w 37"/>
                    <a:gd name="T25" fmla="*/ 15 h 36"/>
                    <a:gd name="T26" fmla="*/ 2 w 37"/>
                    <a:gd name="T27" fmla="*/ 9 h 36"/>
                    <a:gd name="T28" fmla="*/ 7 w 37"/>
                    <a:gd name="T29" fmla="*/ 5 h 36"/>
                    <a:gd name="T30" fmla="*/ 13 w 37"/>
                    <a:gd name="T31" fmla="*/ 2 h 36"/>
                    <a:gd name="T32" fmla="*/ 18 w 37"/>
                    <a:gd name="T33" fmla="*/ 0 h 36"/>
                    <a:gd name="T34" fmla="*/ 22 w 37"/>
                    <a:gd name="T35" fmla="*/ 0 h 36"/>
                    <a:gd name="T36" fmla="*/ 25 w 37"/>
                    <a:gd name="T37" fmla="*/ 0 h 36"/>
                    <a:gd name="T38" fmla="*/ 29 w 37"/>
                    <a:gd name="T39" fmla="*/ 1 h 36"/>
                    <a:gd name="T40" fmla="*/ 31 w 37"/>
                    <a:gd name="T41" fmla="*/ 4 h 36"/>
                    <a:gd name="T42" fmla="*/ 33 w 37"/>
                    <a:gd name="T43" fmla="*/ 6 h 36"/>
                    <a:gd name="T44" fmla="*/ 35 w 37"/>
                    <a:gd name="T45" fmla="*/ 8 h 36"/>
                    <a:gd name="T46" fmla="*/ 36 w 37"/>
                    <a:gd name="T47" fmla="*/ 10 h 36"/>
                    <a:gd name="T48" fmla="*/ 37 w 37"/>
                    <a:gd name="T49" fmla="*/ 14 h 36"/>
                    <a:gd name="T50" fmla="*/ 37 w 37"/>
                    <a:gd name="T51" fmla="*/ 16 h 36"/>
                    <a:gd name="T52" fmla="*/ 36 w 37"/>
                    <a:gd name="T53" fmla="*/ 17 h 36"/>
                    <a:gd name="T54" fmla="*/ 33 w 37"/>
                    <a:gd name="T55" fmla="*/ 19 h 36"/>
                    <a:gd name="T56" fmla="*/ 31 w 37"/>
                    <a:gd name="T57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7" h="36">
                      <a:moveTo>
                        <a:pt x="31" y="20"/>
                      </a:moveTo>
                      <a:lnTo>
                        <a:pt x="30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25" y="25"/>
                      </a:lnTo>
                      <a:lnTo>
                        <a:pt x="22" y="31"/>
                      </a:lnTo>
                      <a:lnTo>
                        <a:pt x="17" y="35"/>
                      </a:lnTo>
                      <a:lnTo>
                        <a:pt x="12" y="36"/>
                      </a:lnTo>
                      <a:lnTo>
                        <a:pt x="6" y="32"/>
                      </a:lnTo>
                      <a:lnTo>
                        <a:pt x="2" y="28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9" y="1"/>
                      </a:lnTo>
                      <a:lnTo>
                        <a:pt x="31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7" y="14"/>
                      </a:lnTo>
                      <a:lnTo>
                        <a:pt x="37" y="16"/>
                      </a:lnTo>
                      <a:lnTo>
                        <a:pt x="36" y="17"/>
                      </a:lnTo>
                      <a:lnTo>
                        <a:pt x="33" y="19"/>
                      </a:lnTo>
                      <a:lnTo>
                        <a:pt x="31" y="2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3" name="Freeform 128"/>
                <p:cNvSpPr>
                  <a:spLocks/>
                </p:cNvSpPr>
                <p:nvPr/>
              </p:nvSpPr>
              <p:spPr bwMode="auto">
                <a:xfrm>
                  <a:off x="7443788" y="3052763"/>
                  <a:ext cx="20638" cy="19050"/>
                </a:xfrm>
                <a:custGeom>
                  <a:avLst/>
                  <a:gdLst>
                    <a:gd name="T0" fmla="*/ 9 w 25"/>
                    <a:gd name="T1" fmla="*/ 24 h 24"/>
                    <a:gd name="T2" fmla="*/ 9 w 25"/>
                    <a:gd name="T3" fmla="*/ 24 h 24"/>
                    <a:gd name="T4" fmla="*/ 10 w 25"/>
                    <a:gd name="T5" fmla="*/ 24 h 24"/>
                    <a:gd name="T6" fmla="*/ 10 w 25"/>
                    <a:gd name="T7" fmla="*/ 24 h 24"/>
                    <a:gd name="T8" fmla="*/ 10 w 25"/>
                    <a:gd name="T9" fmla="*/ 23 h 24"/>
                    <a:gd name="T10" fmla="*/ 10 w 25"/>
                    <a:gd name="T11" fmla="*/ 23 h 24"/>
                    <a:gd name="T12" fmla="*/ 9 w 25"/>
                    <a:gd name="T13" fmla="*/ 21 h 24"/>
                    <a:gd name="T14" fmla="*/ 5 w 25"/>
                    <a:gd name="T15" fmla="*/ 17 h 24"/>
                    <a:gd name="T16" fmla="*/ 7 w 25"/>
                    <a:gd name="T17" fmla="*/ 16 h 24"/>
                    <a:gd name="T18" fmla="*/ 10 w 25"/>
                    <a:gd name="T19" fmla="*/ 18 h 24"/>
                    <a:gd name="T20" fmla="*/ 12 w 25"/>
                    <a:gd name="T21" fmla="*/ 18 h 24"/>
                    <a:gd name="T22" fmla="*/ 13 w 25"/>
                    <a:gd name="T23" fmla="*/ 18 h 24"/>
                    <a:gd name="T24" fmla="*/ 13 w 25"/>
                    <a:gd name="T25" fmla="*/ 17 h 24"/>
                    <a:gd name="T26" fmla="*/ 16 w 25"/>
                    <a:gd name="T27" fmla="*/ 14 h 24"/>
                    <a:gd name="T28" fmla="*/ 15 w 25"/>
                    <a:gd name="T29" fmla="*/ 9 h 24"/>
                    <a:gd name="T30" fmla="*/ 15 w 25"/>
                    <a:gd name="T31" fmla="*/ 7 h 24"/>
                    <a:gd name="T32" fmla="*/ 17 w 25"/>
                    <a:gd name="T33" fmla="*/ 6 h 24"/>
                    <a:gd name="T34" fmla="*/ 19 w 25"/>
                    <a:gd name="T35" fmla="*/ 8 h 24"/>
                    <a:gd name="T36" fmla="*/ 19 w 25"/>
                    <a:gd name="T37" fmla="*/ 8 h 24"/>
                    <a:gd name="T38" fmla="*/ 20 w 25"/>
                    <a:gd name="T39" fmla="*/ 9 h 24"/>
                    <a:gd name="T40" fmla="*/ 23 w 25"/>
                    <a:gd name="T41" fmla="*/ 10 h 24"/>
                    <a:gd name="T42" fmla="*/ 24 w 25"/>
                    <a:gd name="T43" fmla="*/ 9 h 24"/>
                    <a:gd name="T44" fmla="*/ 25 w 25"/>
                    <a:gd name="T45" fmla="*/ 7 h 24"/>
                    <a:gd name="T46" fmla="*/ 25 w 25"/>
                    <a:gd name="T47" fmla="*/ 6 h 24"/>
                    <a:gd name="T48" fmla="*/ 24 w 25"/>
                    <a:gd name="T49" fmla="*/ 3 h 24"/>
                    <a:gd name="T50" fmla="*/ 20 w 25"/>
                    <a:gd name="T51" fmla="*/ 1 h 24"/>
                    <a:gd name="T52" fmla="*/ 17 w 25"/>
                    <a:gd name="T53" fmla="*/ 0 h 24"/>
                    <a:gd name="T54" fmla="*/ 12 w 25"/>
                    <a:gd name="T55" fmla="*/ 1 h 24"/>
                    <a:gd name="T56" fmla="*/ 10 w 25"/>
                    <a:gd name="T57" fmla="*/ 4 h 24"/>
                    <a:gd name="T58" fmla="*/ 9 w 25"/>
                    <a:gd name="T59" fmla="*/ 4 h 24"/>
                    <a:gd name="T60" fmla="*/ 9 w 25"/>
                    <a:gd name="T61" fmla="*/ 8 h 24"/>
                    <a:gd name="T62" fmla="*/ 10 w 25"/>
                    <a:gd name="T63" fmla="*/ 10 h 24"/>
                    <a:gd name="T64" fmla="*/ 11 w 25"/>
                    <a:gd name="T65" fmla="*/ 13 h 24"/>
                    <a:gd name="T66" fmla="*/ 11 w 25"/>
                    <a:gd name="T67" fmla="*/ 14 h 24"/>
                    <a:gd name="T68" fmla="*/ 9 w 25"/>
                    <a:gd name="T69" fmla="*/ 11 h 24"/>
                    <a:gd name="T70" fmla="*/ 5 w 25"/>
                    <a:gd name="T71" fmla="*/ 10 h 24"/>
                    <a:gd name="T72" fmla="*/ 2 w 25"/>
                    <a:gd name="T73" fmla="*/ 10 h 24"/>
                    <a:gd name="T74" fmla="*/ 2 w 25"/>
                    <a:gd name="T75" fmla="*/ 10 h 24"/>
                    <a:gd name="T76" fmla="*/ 1 w 25"/>
                    <a:gd name="T77" fmla="*/ 11 h 24"/>
                    <a:gd name="T78" fmla="*/ 0 w 25"/>
                    <a:gd name="T79" fmla="*/ 13 h 24"/>
                    <a:gd name="T80" fmla="*/ 0 w 25"/>
                    <a:gd name="T81" fmla="*/ 14 h 24"/>
                    <a:gd name="T82" fmla="*/ 1 w 25"/>
                    <a:gd name="T83" fmla="*/ 18 h 24"/>
                    <a:gd name="T84" fmla="*/ 5 w 25"/>
                    <a:gd name="T85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24">
                      <a:moveTo>
                        <a:pt x="9" y="24"/>
                      </a:move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9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9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8" y="17"/>
                      </a:lnTo>
                      <a:lnTo>
                        <a:pt x="10" y="18"/>
                      </a:lnTo>
                      <a:lnTo>
                        <a:pt x="11" y="18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13" y="18"/>
                      </a:lnTo>
                      <a:lnTo>
                        <a:pt x="13" y="18"/>
                      </a:lnTo>
                      <a:lnTo>
                        <a:pt x="13" y="17"/>
                      </a:lnTo>
                      <a:lnTo>
                        <a:pt x="15" y="16"/>
                      </a:lnTo>
                      <a:lnTo>
                        <a:pt x="16" y="14"/>
                      </a:lnTo>
                      <a:lnTo>
                        <a:pt x="16" y="11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6" y="6"/>
                      </a:lnTo>
                      <a:lnTo>
                        <a:pt x="17" y="6"/>
                      </a:lnTo>
                      <a:lnTo>
                        <a:pt x="18" y="7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20" y="9"/>
                      </a:lnTo>
                      <a:lnTo>
                        <a:pt x="22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4" y="9"/>
                      </a:lnTo>
                      <a:lnTo>
                        <a:pt x="25" y="8"/>
                      </a:lnTo>
                      <a:lnTo>
                        <a:pt x="25" y="7"/>
                      </a:lnTo>
                      <a:lnTo>
                        <a:pt x="25" y="7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4" y="3"/>
                      </a:lnTo>
                      <a:lnTo>
                        <a:pt x="22" y="2"/>
                      </a:lnTo>
                      <a:lnTo>
                        <a:pt x="20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9" y="8"/>
                      </a:lnTo>
                      <a:lnTo>
                        <a:pt x="10" y="9"/>
                      </a:lnTo>
                      <a:lnTo>
                        <a:pt x="10" y="10"/>
                      </a:lnTo>
                      <a:lnTo>
                        <a:pt x="10" y="11"/>
                      </a:lnTo>
                      <a:lnTo>
                        <a:pt x="11" y="13"/>
                      </a:lnTo>
                      <a:lnTo>
                        <a:pt x="11" y="14"/>
                      </a:lnTo>
                      <a:lnTo>
                        <a:pt x="11" y="14"/>
                      </a:lnTo>
                      <a:lnTo>
                        <a:pt x="10" y="13"/>
                      </a:lnTo>
                      <a:lnTo>
                        <a:pt x="9" y="11"/>
                      </a:lnTo>
                      <a:lnTo>
                        <a:pt x="7" y="10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1" y="11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1" y="18"/>
                      </a:lnTo>
                      <a:lnTo>
                        <a:pt x="3" y="21"/>
                      </a:lnTo>
                      <a:lnTo>
                        <a:pt x="5" y="22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4" name="Freeform 129"/>
                <p:cNvSpPr>
                  <a:spLocks/>
                </p:cNvSpPr>
                <p:nvPr/>
              </p:nvSpPr>
              <p:spPr bwMode="auto">
                <a:xfrm>
                  <a:off x="7454900" y="305752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1 h 1"/>
                    <a:gd name="T4" fmla="*/ 1 h 1"/>
                    <a:gd name="T5" fmla="*/ 1 h 1"/>
                    <a:gd name="T6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5" name="Freeform 130"/>
                <p:cNvSpPr>
                  <a:spLocks/>
                </p:cNvSpPr>
                <p:nvPr/>
              </p:nvSpPr>
              <p:spPr bwMode="auto">
                <a:xfrm>
                  <a:off x="7521575" y="3097213"/>
                  <a:ext cx="30163" cy="38100"/>
                </a:xfrm>
                <a:custGeom>
                  <a:avLst/>
                  <a:gdLst>
                    <a:gd name="T0" fmla="*/ 37 w 38"/>
                    <a:gd name="T1" fmla="*/ 0 h 49"/>
                    <a:gd name="T2" fmla="*/ 34 w 38"/>
                    <a:gd name="T3" fmla="*/ 7 h 49"/>
                    <a:gd name="T4" fmla="*/ 31 w 38"/>
                    <a:gd name="T5" fmla="*/ 14 h 49"/>
                    <a:gd name="T6" fmla="*/ 27 w 38"/>
                    <a:gd name="T7" fmla="*/ 20 h 49"/>
                    <a:gd name="T8" fmla="*/ 23 w 38"/>
                    <a:gd name="T9" fmla="*/ 26 h 49"/>
                    <a:gd name="T10" fmla="*/ 18 w 38"/>
                    <a:gd name="T11" fmla="*/ 31 h 49"/>
                    <a:gd name="T12" fmla="*/ 12 w 38"/>
                    <a:gd name="T13" fmla="*/ 36 h 49"/>
                    <a:gd name="T14" fmla="*/ 7 w 38"/>
                    <a:gd name="T15" fmla="*/ 40 h 49"/>
                    <a:gd name="T16" fmla="*/ 1 w 38"/>
                    <a:gd name="T17" fmla="*/ 44 h 49"/>
                    <a:gd name="T18" fmla="*/ 0 w 38"/>
                    <a:gd name="T19" fmla="*/ 45 h 49"/>
                    <a:gd name="T20" fmla="*/ 0 w 38"/>
                    <a:gd name="T21" fmla="*/ 45 h 49"/>
                    <a:gd name="T22" fmla="*/ 0 w 38"/>
                    <a:gd name="T23" fmla="*/ 46 h 49"/>
                    <a:gd name="T24" fmla="*/ 1 w 38"/>
                    <a:gd name="T25" fmla="*/ 48 h 49"/>
                    <a:gd name="T26" fmla="*/ 1 w 38"/>
                    <a:gd name="T27" fmla="*/ 49 h 49"/>
                    <a:gd name="T28" fmla="*/ 2 w 38"/>
                    <a:gd name="T29" fmla="*/ 49 h 49"/>
                    <a:gd name="T30" fmla="*/ 3 w 38"/>
                    <a:gd name="T31" fmla="*/ 49 h 49"/>
                    <a:gd name="T32" fmla="*/ 4 w 38"/>
                    <a:gd name="T33" fmla="*/ 49 h 49"/>
                    <a:gd name="T34" fmla="*/ 17 w 38"/>
                    <a:gd name="T35" fmla="*/ 41 h 49"/>
                    <a:gd name="T36" fmla="*/ 27 w 38"/>
                    <a:gd name="T37" fmla="*/ 29 h 49"/>
                    <a:gd name="T38" fmla="*/ 35 w 38"/>
                    <a:gd name="T39" fmla="*/ 15 h 49"/>
                    <a:gd name="T40" fmla="*/ 38 w 38"/>
                    <a:gd name="T41" fmla="*/ 0 h 49"/>
                    <a:gd name="T42" fmla="*/ 38 w 38"/>
                    <a:gd name="T43" fmla="*/ 0 h 49"/>
                    <a:gd name="T44" fmla="*/ 38 w 38"/>
                    <a:gd name="T45" fmla="*/ 0 h 49"/>
                    <a:gd name="T46" fmla="*/ 38 w 38"/>
                    <a:gd name="T47" fmla="*/ 0 h 49"/>
                    <a:gd name="T48" fmla="*/ 38 w 38"/>
                    <a:gd name="T49" fmla="*/ 0 h 49"/>
                    <a:gd name="T50" fmla="*/ 37 w 38"/>
                    <a:gd name="T51" fmla="*/ 0 h 49"/>
                    <a:gd name="T52" fmla="*/ 37 w 38"/>
                    <a:gd name="T53" fmla="*/ 0 h 49"/>
                    <a:gd name="T54" fmla="*/ 37 w 38"/>
                    <a:gd name="T55" fmla="*/ 0 h 49"/>
                    <a:gd name="T56" fmla="*/ 37 w 38"/>
                    <a:gd name="T57" fmla="*/ 0 h 49"/>
                    <a:gd name="T58" fmla="*/ 37 w 38"/>
                    <a:gd name="T5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8" h="49">
                      <a:moveTo>
                        <a:pt x="37" y="0"/>
                      </a:moveTo>
                      <a:lnTo>
                        <a:pt x="34" y="7"/>
                      </a:lnTo>
                      <a:lnTo>
                        <a:pt x="31" y="14"/>
                      </a:lnTo>
                      <a:lnTo>
                        <a:pt x="27" y="20"/>
                      </a:lnTo>
                      <a:lnTo>
                        <a:pt x="23" y="26"/>
                      </a:lnTo>
                      <a:lnTo>
                        <a:pt x="18" y="31"/>
                      </a:lnTo>
                      <a:lnTo>
                        <a:pt x="12" y="36"/>
                      </a:lnTo>
                      <a:lnTo>
                        <a:pt x="7" y="40"/>
                      </a:lnTo>
                      <a:lnTo>
                        <a:pt x="1" y="4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6"/>
                      </a:lnTo>
                      <a:lnTo>
                        <a:pt x="1" y="48"/>
                      </a:lnTo>
                      <a:lnTo>
                        <a:pt x="1" y="49"/>
                      </a:lnTo>
                      <a:lnTo>
                        <a:pt x="2" y="49"/>
                      </a:lnTo>
                      <a:lnTo>
                        <a:pt x="3" y="49"/>
                      </a:lnTo>
                      <a:lnTo>
                        <a:pt x="4" y="49"/>
                      </a:lnTo>
                      <a:lnTo>
                        <a:pt x="17" y="41"/>
                      </a:lnTo>
                      <a:lnTo>
                        <a:pt x="27" y="29"/>
                      </a:lnTo>
                      <a:lnTo>
                        <a:pt x="35" y="15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6" name="Freeform 131"/>
                <p:cNvSpPr>
                  <a:spLocks/>
                </p:cNvSpPr>
                <p:nvPr/>
              </p:nvSpPr>
              <p:spPr bwMode="auto">
                <a:xfrm>
                  <a:off x="7499350" y="3125788"/>
                  <a:ext cx="47625" cy="30163"/>
                </a:xfrm>
                <a:custGeom>
                  <a:avLst/>
                  <a:gdLst>
                    <a:gd name="T0" fmla="*/ 6 w 61"/>
                    <a:gd name="T1" fmla="*/ 27 h 38"/>
                    <a:gd name="T2" fmla="*/ 11 w 61"/>
                    <a:gd name="T3" fmla="*/ 24 h 38"/>
                    <a:gd name="T4" fmla="*/ 16 w 61"/>
                    <a:gd name="T5" fmla="*/ 24 h 38"/>
                    <a:gd name="T6" fmla="*/ 22 w 61"/>
                    <a:gd name="T7" fmla="*/ 25 h 38"/>
                    <a:gd name="T8" fmla="*/ 22 w 61"/>
                    <a:gd name="T9" fmla="*/ 28 h 38"/>
                    <a:gd name="T10" fmla="*/ 16 w 61"/>
                    <a:gd name="T11" fmla="*/ 32 h 38"/>
                    <a:gd name="T12" fmla="*/ 13 w 61"/>
                    <a:gd name="T13" fmla="*/ 36 h 38"/>
                    <a:gd name="T14" fmla="*/ 13 w 61"/>
                    <a:gd name="T15" fmla="*/ 37 h 38"/>
                    <a:gd name="T16" fmla="*/ 14 w 61"/>
                    <a:gd name="T17" fmla="*/ 38 h 38"/>
                    <a:gd name="T18" fmla="*/ 15 w 61"/>
                    <a:gd name="T19" fmla="*/ 38 h 38"/>
                    <a:gd name="T20" fmla="*/ 20 w 61"/>
                    <a:gd name="T21" fmla="*/ 36 h 38"/>
                    <a:gd name="T22" fmla="*/ 25 w 61"/>
                    <a:gd name="T23" fmla="*/ 29 h 38"/>
                    <a:gd name="T24" fmla="*/ 31 w 61"/>
                    <a:gd name="T25" fmla="*/ 25 h 38"/>
                    <a:gd name="T26" fmla="*/ 37 w 61"/>
                    <a:gd name="T27" fmla="*/ 23 h 38"/>
                    <a:gd name="T28" fmla="*/ 47 w 61"/>
                    <a:gd name="T29" fmla="*/ 18 h 38"/>
                    <a:gd name="T30" fmla="*/ 58 w 61"/>
                    <a:gd name="T31" fmla="*/ 8 h 38"/>
                    <a:gd name="T32" fmla="*/ 61 w 61"/>
                    <a:gd name="T33" fmla="*/ 0 h 38"/>
                    <a:gd name="T34" fmla="*/ 61 w 61"/>
                    <a:gd name="T35" fmla="*/ 0 h 38"/>
                    <a:gd name="T36" fmla="*/ 61 w 61"/>
                    <a:gd name="T37" fmla="*/ 0 h 38"/>
                    <a:gd name="T38" fmla="*/ 60 w 61"/>
                    <a:gd name="T39" fmla="*/ 0 h 38"/>
                    <a:gd name="T40" fmla="*/ 56 w 61"/>
                    <a:gd name="T41" fmla="*/ 4 h 38"/>
                    <a:gd name="T42" fmla="*/ 48 w 61"/>
                    <a:gd name="T43" fmla="*/ 10 h 38"/>
                    <a:gd name="T44" fmla="*/ 39 w 61"/>
                    <a:gd name="T45" fmla="*/ 15 h 38"/>
                    <a:gd name="T46" fmla="*/ 30 w 61"/>
                    <a:gd name="T47" fmla="*/ 18 h 38"/>
                    <a:gd name="T48" fmla="*/ 22 w 61"/>
                    <a:gd name="T49" fmla="*/ 18 h 38"/>
                    <a:gd name="T50" fmla="*/ 17 w 61"/>
                    <a:gd name="T51" fmla="*/ 17 h 38"/>
                    <a:gd name="T52" fmla="*/ 11 w 61"/>
                    <a:gd name="T53" fmla="*/ 18 h 38"/>
                    <a:gd name="T54" fmla="*/ 5 w 61"/>
                    <a:gd name="T55" fmla="*/ 22 h 38"/>
                    <a:gd name="T56" fmla="*/ 0 w 61"/>
                    <a:gd name="T57" fmla="*/ 24 h 38"/>
                    <a:gd name="T58" fmla="*/ 0 w 61"/>
                    <a:gd name="T59" fmla="*/ 25 h 38"/>
                    <a:gd name="T60" fmla="*/ 0 w 61"/>
                    <a:gd name="T61" fmla="*/ 28 h 38"/>
                    <a:gd name="T62" fmla="*/ 1 w 61"/>
                    <a:gd name="T63" fmla="*/ 2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1" h="38">
                      <a:moveTo>
                        <a:pt x="2" y="28"/>
                      </a:moveTo>
                      <a:lnTo>
                        <a:pt x="6" y="27"/>
                      </a:lnTo>
                      <a:lnTo>
                        <a:pt x="8" y="25"/>
                      </a:lnTo>
                      <a:lnTo>
                        <a:pt x="11" y="24"/>
                      </a:lnTo>
                      <a:lnTo>
                        <a:pt x="14" y="23"/>
                      </a:lnTo>
                      <a:lnTo>
                        <a:pt x="16" y="24"/>
                      </a:lnTo>
                      <a:lnTo>
                        <a:pt x="20" y="24"/>
                      </a:lnTo>
                      <a:lnTo>
                        <a:pt x="22" y="25"/>
                      </a:lnTo>
                      <a:lnTo>
                        <a:pt x="24" y="25"/>
                      </a:lnTo>
                      <a:lnTo>
                        <a:pt x="22" y="28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3" y="36"/>
                      </a:lnTo>
                      <a:lnTo>
                        <a:pt x="13" y="36"/>
                      </a:lnTo>
                      <a:lnTo>
                        <a:pt x="13" y="37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5" y="38"/>
                      </a:lnTo>
                      <a:lnTo>
                        <a:pt x="16" y="38"/>
                      </a:lnTo>
                      <a:lnTo>
                        <a:pt x="20" y="36"/>
                      </a:lnTo>
                      <a:lnTo>
                        <a:pt x="23" y="32"/>
                      </a:lnTo>
                      <a:lnTo>
                        <a:pt x="25" y="29"/>
                      </a:lnTo>
                      <a:lnTo>
                        <a:pt x="28" y="25"/>
                      </a:lnTo>
                      <a:lnTo>
                        <a:pt x="31" y="25"/>
                      </a:lnTo>
                      <a:lnTo>
                        <a:pt x="34" y="24"/>
                      </a:lnTo>
                      <a:lnTo>
                        <a:pt x="37" y="23"/>
                      </a:lnTo>
                      <a:lnTo>
                        <a:pt x="40" y="22"/>
                      </a:lnTo>
                      <a:lnTo>
                        <a:pt x="47" y="18"/>
                      </a:lnTo>
                      <a:lnTo>
                        <a:pt x="53" y="13"/>
                      </a:lnTo>
                      <a:lnTo>
                        <a:pt x="58" y="8"/>
                      </a:lnTo>
                      <a:lnTo>
                        <a:pt x="61" y="1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1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6" y="4"/>
                      </a:lnTo>
                      <a:lnTo>
                        <a:pt x="53" y="7"/>
                      </a:lnTo>
                      <a:lnTo>
                        <a:pt x="48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4" y="17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22" y="18"/>
                      </a:lnTo>
                      <a:lnTo>
                        <a:pt x="20" y="17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1" y="18"/>
                      </a:lnTo>
                      <a:lnTo>
                        <a:pt x="8" y="20"/>
                      </a:lnTo>
                      <a:lnTo>
                        <a:pt x="5" y="22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7" name="Freeform 132"/>
                <p:cNvSpPr>
                  <a:spLocks/>
                </p:cNvSpPr>
                <p:nvPr/>
              </p:nvSpPr>
              <p:spPr bwMode="auto">
                <a:xfrm>
                  <a:off x="7527925" y="3054350"/>
                  <a:ext cx="26988" cy="34925"/>
                </a:xfrm>
                <a:custGeom>
                  <a:avLst/>
                  <a:gdLst>
                    <a:gd name="T0" fmla="*/ 1 w 34"/>
                    <a:gd name="T1" fmla="*/ 5 h 44"/>
                    <a:gd name="T2" fmla="*/ 5 w 34"/>
                    <a:gd name="T3" fmla="*/ 8 h 44"/>
                    <a:gd name="T4" fmla="*/ 10 w 34"/>
                    <a:gd name="T5" fmla="*/ 13 h 44"/>
                    <a:gd name="T6" fmla="*/ 16 w 34"/>
                    <a:gd name="T7" fmla="*/ 16 h 44"/>
                    <a:gd name="T8" fmla="*/ 19 w 34"/>
                    <a:gd name="T9" fmla="*/ 21 h 44"/>
                    <a:gd name="T10" fmla="*/ 24 w 34"/>
                    <a:gd name="T11" fmla="*/ 27 h 44"/>
                    <a:gd name="T12" fmla="*/ 27 w 34"/>
                    <a:gd name="T13" fmla="*/ 32 h 44"/>
                    <a:gd name="T14" fmla="*/ 31 w 34"/>
                    <a:gd name="T15" fmla="*/ 38 h 44"/>
                    <a:gd name="T16" fmla="*/ 33 w 34"/>
                    <a:gd name="T17" fmla="*/ 44 h 44"/>
                    <a:gd name="T18" fmla="*/ 33 w 34"/>
                    <a:gd name="T19" fmla="*/ 44 h 44"/>
                    <a:gd name="T20" fmla="*/ 34 w 34"/>
                    <a:gd name="T21" fmla="*/ 44 h 44"/>
                    <a:gd name="T22" fmla="*/ 34 w 34"/>
                    <a:gd name="T23" fmla="*/ 44 h 44"/>
                    <a:gd name="T24" fmla="*/ 34 w 34"/>
                    <a:gd name="T25" fmla="*/ 44 h 44"/>
                    <a:gd name="T26" fmla="*/ 34 w 34"/>
                    <a:gd name="T27" fmla="*/ 44 h 44"/>
                    <a:gd name="T28" fmla="*/ 34 w 34"/>
                    <a:gd name="T29" fmla="*/ 44 h 44"/>
                    <a:gd name="T30" fmla="*/ 34 w 34"/>
                    <a:gd name="T31" fmla="*/ 44 h 44"/>
                    <a:gd name="T32" fmla="*/ 34 w 34"/>
                    <a:gd name="T33" fmla="*/ 43 h 44"/>
                    <a:gd name="T34" fmla="*/ 31 w 34"/>
                    <a:gd name="T35" fmla="*/ 30 h 44"/>
                    <a:gd name="T36" fmla="*/ 24 w 34"/>
                    <a:gd name="T37" fmla="*/ 17 h 44"/>
                    <a:gd name="T38" fmla="*/ 15 w 34"/>
                    <a:gd name="T39" fmla="*/ 8 h 44"/>
                    <a:gd name="T40" fmla="*/ 3 w 34"/>
                    <a:gd name="T41" fmla="*/ 0 h 44"/>
                    <a:gd name="T42" fmla="*/ 2 w 34"/>
                    <a:gd name="T43" fmla="*/ 0 h 44"/>
                    <a:gd name="T44" fmla="*/ 2 w 34"/>
                    <a:gd name="T45" fmla="*/ 0 h 44"/>
                    <a:gd name="T46" fmla="*/ 1 w 34"/>
                    <a:gd name="T47" fmla="*/ 0 h 44"/>
                    <a:gd name="T48" fmla="*/ 0 w 34"/>
                    <a:gd name="T49" fmla="*/ 1 h 44"/>
                    <a:gd name="T50" fmla="*/ 0 w 34"/>
                    <a:gd name="T51" fmla="*/ 2 h 44"/>
                    <a:gd name="T52" fmla="*/ 0 w 34"/>
                    <a:gd name="T53" fmla="*/ 2 h 44"/>
                    <a:gd name="T54" fmla="*/ 0 w 34"/>
                    <a:gd name="T55" fmla="*/ 4 h 44"/>
                    <a:gd name="T56" fmla="*/ 1 w 34"/>
                    <a:gd name="T57" fmla="*/ 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" h="44">
                      <a:moveTo>
                        <a:pt x="1" y="5"/>
                      </a:moveTo>
                      <a:lnTo>
                        <a:pt x="5" y="8"/>
                      </a:lnTo>
                      <a:lnTo>
                        <a:pt x="10" y="13"/>
                      </a:lnTo>
                      <a:lnTo>
                        <a:pt x="16" y="16"/>
                      </a:lnTo>
                      <a:lnTo>
                        <a:pt x="19" y="21"/>
                      </a:lnTo>
                      <a:lnTo>
                        <a:pt x="24" y="27"/>
                      </a:lnTo>
                      <a:lnTo>
                        <a:pt x="27" y="32"/>
                      </a:lnTo>
                      <a:lnTo>
                        <a:pt x="31" y="38"/>
                      </a:lnTo>
                      <a:lnTo>
                        <a:pt x="33" y="44"/>
                      </a:lnTo>
                      <a:lnTo>
                        <a:pt x="33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43"/>
                      </a:lnTo>
                      <a:lnTo>
                        <a:pt x="31" y="30"/>
                      </a:lnTo>
                      <a:lnTo>
                        <a:pt x="24" y="17"/>
                      </a:lnTo>
                      <a:lnTo>
                        <a:pt x="15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8" name="Freeform 133"/>
                <p:cNvSpPr>
                  <a:spLocks/>
                </p:cNvSpPr>
                <p:nvPr/>
              </p:nvSpPr>
              <p:spPr bwMode="auto">
                <a:xfrm>
                  <a:off x="7534275" y="3043238"/>
                  <a:ext cx="26988" cy="31750"/>
                </a:xfrm>
                <a:custGeom>
                  <a:avLst/>
                  <a:gdLst>
                    <a:gd name="T0" fmla="*/ 16 w 32"/>
                    <a:gd name="T1" fmla="*/ 26 h 42"/>
                    <a:gd name="T2" fmla="*/ 15 w 32"/>
                    <a:gd name="T3" fmla="*/ 27 h 42"/>
                    <a:gd name="T4" fmla="*/ 15 w 32"/>
                    <a:gd name="T5" fmla="*/ 27 h 42"/>
                    <a:gd name="T6" fmla="*/ 15 w 32"/>
                    <a:gd name="T7" fmla="*/ 28 h 42"/>
                    <a:gd name="T8" fmla="*/ 14 w 32"/>
                    <a:gd name="T9" fmla="*/ 28 h 42"/>
                    <a:gd name="T10" fmla="*/ 14 w 32"/>
                    <a:gd name="T11" fmla="*/ 29 h 42"/>
                    <a:gd name="T12" fmla="*/ 14 w 32"/>
                    <a:gd name="T13" fmla="*/ 30 h 42"/>
                    <a:gd name="T14" fmla="*/ 14 w 32"/>
                    <a:gd name="T15" fmla="*/ 31 h 42"/>
                    <a:gd name="T16" fmla="*/ 15 w 32"/>
                    <a:gd name="T17" fmla="*/ 32 h 42"/>
                    <a:gd name="T18" fmla="*/ 16 w 32"/>
                    <a:gd name="T19" fmla="*/ 32 h 42"/>
                    <a:gd name="T20" fmla="*/ 17 w 32"/>
                    <a:gd name="T21" fmla="*/ 32 h 42"/>
                    <a:gd name="T22" fmla="*/ 18 w 32"/>
                    <a:gd name="T23" fmla="*/ 32 h 42"/>
                    <a:gd name="T24" fmla="*/ 18 w 32"/>
                    <a:gd name="T25" fmla="*/ 31 h 42"/>
                    <a:gd name="T26" fmla="*/ 18 w 32"/>
                    <a:gd name="T27" fmla="*/ 30 h 42"/>
                    <a:gd name="T28" fmla="*/ 19 w 32"/>
                    <a:gd name="T29" fmla="*/ 30 h 42"/>
                    <a:gd name="T30" fmla="*/ 19 w 32"/>
                    <a:gd name="T31" fmla="*/ 30 h 42"/>
                    <a:gd name="T32" fmla="*/ 19 w 32"/>
                    <a:gd name="T33" fmla="*/ 29 h 42"/>
                    <a:gd name="T34" fmla="*/ 22 w 32"/>
                    <a:gd name="T35" fmla="*/ 32 h 42"/>
                    <a:gd name="T36" fmla="*/ 25 w 32"/>
                    <a:gd name="T37" fmla="*/ 35 h 42"/>
                    <a:gd name="T38" fmla="*/ 28 w 32"/>
                    <a:gd name="T39" fmla="*/ 38 h 42"/>
                    <a:gd name="T40" fmla="*/ 30 w 32"/>
                    <a:gd name="T41" fmla="*/ 41 h 42"/>
                    <a:gd name="T42" fmla="*/ 30 w 32"/>
                    <a:gd name="T43" fmla="*/ 42 h 42"/>
                    <a:gd name="T44" fmla="*/ 31 w 32"/>
                    <a:gd name="T45" fmla="*/ 42 h 42"/>
                    <a:gd name="T46" fmla="*/ 31 w 32"/>
                    <a:gd name="T47" fmla="*/ 42 h 42"/>
                    <a:gd name="T48" fmla="*/ 31 w 32"/>
                    <a:gd name="T49" fmla="*/ 42 h 42"/>
                    <a:gd name="T50" fmla="*/ 32 w 32"/>
                    <a:gd name="T51" fmla="*/ 41 h 42"/>
                    <a:gd name="T52" fmla="*/ 32 w 32"/>
                    <a:gd name="T53" fmla="*/ 41 h 42"/>
                    <a:gd name="T54" fmla="*/ 32 w 32"/>
                    <a:gd name="T55" fmla="*/ 41 h 42"/>
                    <a:gd name="T56" fmla="*/ 32 w 32"/>
                    <a:gd name="T57" fmla="*/ 41 h 42"/>
                    <a:gd name="T58" fmla="*/ 29 w 32"/>
                    <a:gd name="T59" fmla="*/ 32 h 42"/>
                    <a:gd name="T60" fmla="*/ 25 w 32"/>
                    <a:gd name="T61" fmla="*/ 26 h 42"/>
                    <a:gd name="T62" fmla="*/ 21 w 32"/>
                    <a:gd name="T63" fmla="*/ 19 h 42"/>
                    <a:gd name="T64" fmla="*/ 17 w 32"/>
                    <a:gd name="T65" fmla="*/ 12 h 42"/>
                    <a:gd name="T66" fmla="*/ 15 w 32"/>
                    <a:gd name="T67" fmla="*/ 9 h 42"/>
                    <a:gd name="T68" fmla="*/ 14 w 32"/>
                    <a:gd name="T69" fmla="*/ 7 h 42"/>
                    <a:gd name="T70" fmla="*/ 11 w 32"/>
                    <a:gd name="T71" fmla="*/ 5 h 42"/>
                    <a:gd name="T72" fmla="*/ 9 w 32"/>
                    <a:gd name="T73" fmla="*/ 3 h 42"/>
                    <a:gd name="T74" fmla="*/ 7 w 32"/>
                    <a:gd name="T75" fmla="*/ 1 h 42"/>
                    <a:gd name="T76" fmla="*/ 6 w 32"/>
                    <a:gd name="T77" fmla="*/ 0 h 42"/>
                    <a:gd name="T78" fmla="*/ 3 w 32"/>
                    <a:gd name="T79" fmla="*/ 1 h 42"/>
                    <a:gd name="T80" fmla="*/ 1 w 32"/>
                    <a:gd name="T81" fmla="*/ 3 h 42"/>
                    <a:gd name="T82" fmla="*/ 0 w 32"/>
                    <a:gd name="T83" fmla="*/ 5 h 42"/>
                    <a:gd name="T84" fmla="*/ 0 w 32"/>
                    <a:gd name="T85" fmla="*/ 6 h 42"/>
                    <a:gd name="T86" fmla="*/ 0 w 32"/>
                    <a:gd name="T87" fmla="*/ 8 h 42"/>
                    <a:gd name="T88" fmla="*/ 1 w 32"/>
                    <a:gd name="T89" fmla="*/ 11 h 42"/>
                    <a:gd name="T90" fmla="*/ 4 w 32"/>
                    <a:gd name="T91" fmla="*/ 15 h 42"/>
                    <a:gd name="T92" fmla="*/ 9 w 32"/>
                    <a:gd name="T93" fmla="*/ 19 h 42"/>
                    <a:gd name="T94" fmla="*/ 13 w 32"/>
                    <a:gd name="T95" fmla="*/ 22 h 42"/>
                    <a:gd name="T96" fmla="*/ 16 w 32"/>
                    <a:gd name="T97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2" h="42">
                      <a:moveTo>
                        <a:pt x="16" y="26"/>
                      </a:move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8"/>
                      </a:lnTo>
                      <a:lnTo>
                        <a:pt x="14" y="28"/>
                      </a:lnTo>
                      <a:lnTo>
                        <a:pt x="14" y="29"/>
                      </a:lnTo>
                      <a:lnTo>
                        <a:pt x="14" y="30"/>
                      </a:lnTo>
                      <a:lnTo>
                        <a:pt x="14" y="31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7" y="32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30"/>
                      </a:lnTo>
                      <a:lnTo>
                        <a:pt x="19" y="30"/>
                      </a:lnTo>
                      <a:lnTo>
                        <a:pt x="19" y="30"/>
                      </a:lnTo>
                      <a:lnTo>
                        <a:pt x="19" y="29"/>
                      </a:lnTo>
                      <a:lnTo>
                        <a:pt x="22" y="32"/>
                      </a:lnTo>
                      <a:lnTo>
                        <a:pt x="25" y="35"/>
                      </a:lnTo>
                      <a:lnTo>
                        <a:pt x="28" y="38"/>
                      </a:lnTo>
                      <a:lnTo>
                        <a:pt x="30" y="41"/>
                      </a:lnTo>
                      <a:lnTo>
                        <a:pt x="30" y="42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1" y="42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32" y="41"/>
                      </a:lnTo>
                      <a:lnTo>
                        <a:pt x="29" y="32"/>
                      </a:lnTo>
                      <a:lnTo>
                        <a:pt x="25" y="26"/>
                      </a:lnTo>
                      <a:lnTo>
                        <a:pt x="21" y="19"/>
                      </a:lnTo>
                      <a:lnTo>
                        <a:pt x="17" y="12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1" y="5"/>
                      </a:ln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11"/>
                      </a:lnTo>
                      <a:lnTo>
                        <a:pt x="4" y="15"/>
                      </a:lnTo>
                      <a:lnTo>
                        <a:pt x="9" y="19"/>
                      </a:lnTo>
                      <a:lnTo>
                        <a:pt x="13" y="22"/>
                      </a:lnTo>
                      <a:lnTo>
                        <a:pt x="16" y="26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9" name="Freeform 134"/>
                <p:cNvSpPr>
                  <a:spLocks/>
                </p:cNvSpPr>
                <p:nvPr/>
              </p:nvSpPr>
              <p:spPr bwMode="auto">
                <a:xfrm>
                  <a:off x="7546975" y="3036888"/>
                  <a:ext cx="15875" cy="25400"/>
                </a:xfrm>
                <a:custGeom>
                  <a:avLst/>
                  <a:gdLst>
                    <a:gd name="T0" fmla="*/ 21 w 21"/>
                    <a:gd name="T1" fmla="*/ 31 h 32"/>
                    <a:gd name="T2" fmla="*/ 18 w 21"/>
                    <a:gd name="T3" fmla="*/ 23 h 32"/>
                    <a:gd name="T4" fmla="*/ 15 w 21"/>
                    <a:gd name="T5" fmla="*/ 14 h 32"/>
                    <a:gd name="T6" fmla="*/ 11 w 21"/>
                    <a:gd name="T7" fmla="*/ 7 h 32"/>
                    <a:gd name="T8" fmla="*/ 4 w 21"/>
                    <a:gd name="T9" fmla="*/ 1 h 32"/>
                    <a:gd name="T10" fmla="*/ 3 w 21"/>
                    <a:gd name="T11" fmla="*/ 0 h 32"/>
                    <a:gd name="T12" fmla="*/ 3 w 21"/>
                    <a:gd name="T13" fmla="*/ 0 h 32"/>
                    <a:gd name="T14" fmla="*/ 2 w 21"/>
                    <a:gd name="T15" fmla="*/ 0 h 32"/>
                    <a:gd name="T16" fmla="*/ 1 w 21"/>
                    <a:gd name="T17" fmla="*/ 1 h 32"/>
                    <a:gd name="T18" fmla="*/ 0 w 21"/>
                    <a:gd name="T19" fmla="*/ 2 h 32"/>
                    <a:gd name="T20" fmla="*/ 0 w 21"/>
                    <a:gd name="T21" fmla="*/ 2 h 32"/>
                    <a:gd name="T22" fmla="*/ 0 w 21"/>
                    <a:gd name="T23" fmla="*/ 4 h 32"/>
                    <a:gd name="T24" fmla="*/ 1 w 21"/>
                    <a:gd name="T25" fmla="*/ 5 h 32"/>
                    <a:gd name="T26" fmla="*/ 2 w 21"/>
                    <a:gd name="T27" fmla="*/ 9 h 32"/>
                    <a:gd name="T28" fmla="*/ 6 w 21"/>
                    <a:gd name="T29" fmla="*/ 13 h 32"/>
                    <a:gd name="T30" fmla="*/ 8 w 21"/>
                    <a:gd name="T31" fmla="*/ 16 h 32"/>
                    <a:gd name="T32" fmla="*/ 11 w 21"/>
                    <a:gd name="T33" fmla="*/ 20 h 32"/>
                    <a:gd name="T34" fmla="*/ 14 w 21"/>
                    <a:gd name="T35" fmla="*/ 23 h 32"/>
                    <a:gd name="T36" fmla="*/ 16 w 21"/>
                    <a:gd name="T37" fmla="*/ 25 h 32"/>
                    <a:gd name="T38" fmla="*/ 17 w 21"/>
                    <a:gd name="T39" fmla="*/ 29 h 32"/>
                    <a:gd name="T40" fmla="*/ 19 w 21"/>
                    <a:gd name="T41" fmla="*/ 32 h 32"/>
                    <a:gd name="T42" fmla="*/ 19 w 21"/>
                    <a:gd name="T43" fmla="*/ 32 h 32"/>
                    <a:gd name="T44" fmla="*/ 19 w 21"/>
                    <a:gd name="T45" fmla="*/ 32 h 32"/>
                    <a:gd name="T46" fmla="*/ 19 w 21"/>
                    <a:gd name="T47" fmla="*/ 32 h 32"/>
                    <a:gd name="T48" fmla="*/ 21 w 21"/>
                    <a:gd name="T49" fmla="*/ 32 h 32"/>
                    <a:gd name="T50" fmla="*/ 21 w 21"/>
                    <a:gd name="T51" fmla="*/ 32 h 32"/>
                    <a:gd name="T52" fmla="*/ 21 w 21"/>
                    <a:gd name="T53" fmla="*/ 32 h 32"/>
                    <a:gd name="T54" fmla="*/ 21 w 21"/>
                    <a:gd name="T55" fmla="*/ 32 h 32"/>
                    <a:gd name="T56" fmla="*/ 21 w 21"/>
                    <a:gd name="T57" fmla="*/ 31 h 32"/>
                    <a:gd name="T58" fmla="*/ 21 w 21"/>
                    <a:gd name="T59" fmla="*/ 3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1" h="32">
                      <a:moveTo>
                        <a:pt x="21" y="31"/>
                      </a:moveTo>
                      <a:lnTo>
                        <a:pt x="18" y="23"/>
                      </a:lnTo>
                      <a:lnTo>
                        <a:pt x="15" y="14"/>
                      </a:lnTo>
                      <a:lnTo>
                        <a:pt x="11" y="7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2" y="9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20"/>
                      </a:lnTo>
                      <a:lnTo>
                        <a:pt x="14" y="23"/>
                      </a:lnTo>
                      <a:lnTo>
                        <a:pt x="16" y="25"/>
                      </a:lnTo>
                      <a:lnTo>
                        <a:pt x="17" y="29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21" y="31"/>
                      </a:lnTo>
                      <a:lnTo>
                        <a:pt x="21" y="31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0" name="Freeform 135"/>
                <p:cNvSpPr>
                  <a:spLocks/>
                </p:cNvSpPr>
                <p:nvPr/>
              </p:nvSpPr>
              <p:spPr bwMode="auto">
                <a:xfrm>
                  <a:off x="7566025" y="3079750"/>
                  <a:ext cx="4763" cy="17463"/>
                </a:xfrm>
                <a:custGeom>
                  <a:avLst/>
                  <a:gdLst>
                    <a:gd name="T0" fmla="*/ 2 w 7"/>
                    <a:gd name="T1" fmla="*/ 2 h 22"/>
                    <a:gd name="T2" fmla="*/ 2 w 7"/>
                    <a:gd name="T3" fmla="*/ 6 h 22"/>
                    <a:gd name="T4" fmla="*/ 1 w 7"/>
                    <a:gd name="T5" fmla="*/ 11 h 22"/>
                    <a:gd name="T6" fmla="*/ 0 w 7"/>
                    <a:gd name="T7" fmla="*/ 15 h 22"/>
                    <a:gd name="T8" fmla="*/ 0 w 7"/>
                    <a:gd name="T9" fmla="*/ 20 h 22"/>
                    <a:gd name="T10" fmla="*/ 0 w 7"/>
                    <a:gd name="T11" fmla="*/ 21 h 22"/>
                    <a:gd name="T12" fmla="*/ 1 w 7"/>
                    <a:gd name="T13" fmla="*/ 21 h 22"/>
                    <a:gd name="T14" fmla="*/ 1 w 7"/>
                    <a:gd name="T15" fmla="*/ 22 h 22"/>
                    <a:gd name="T16" fmla="*/ 2 w 7"/>
                    <a:gd name="T17" fmla="*/ 22 h 22"/>
                    <a:gd name="T18" fmla="*/ 3 w 7"/>
                    <a:gd name="T19" fmla="*/ 22 h 22"/>
                    <a:gd name="T20" fmla="*/ 3 w 7"/>
                    <a:gd name="T21" fmla="*/ 22 h 22"/>
                    <a:gd name="T22" fmla="*/ 5 w 7"/>
                    <a:gd name="T23" fmla="*/ 21 h 22"/>
                    <a:gd name="T24" fmla="*/ 5 w 7"/>
                    <a:gd name="T25" fmla="*/ 20 h 22"/>
                    <a:gd name="T26" fmla="*/ 6 w 7"/>
                    <a:gd name="T27" fmla="*/ 15 h 22"/>
                    <a:gd name="T28" fmla="*/ 7 w 7"/>
                    <a:gd name="T29" fmla="*/ 11 h 22"/>
                    <a:gd name="T30" fmla="*/ 6 w 7"/>
                    <a:gd name="T31" fmla="*/ 6 h 22"/>
                    <a:gd name="T32" fmla="*/ 5 w 7"/>
                    <a:gd name="T33" fmla="*/ 2 h 22"/>
                    <a:gd name="T34" fmla="*/ 5 w 7"/>
                    <a:gd name="T35" fmla="*/ 0 h 22"/>
                    <a:gd name="T36" fmla="*/ 5 w 7"/>
                    <a:gd name="T37" fmla="*/ 0 h 22"/>
                    <a:gd name="T38" fmla="*/ 5 w 7"/>
                    <a:gd name="T39" fmla="*/ 0 h 22"/>
                    <a:gd name="T40" fmla="*/ 3 w 7"/>
                    <a:gd name="T41" fmla="*/ 0 h 22"/>
                    <a:gd name="T42" fmla="*/ 3 w 7"/>
                    <a:gd name="T43" fmla="*/ 0 h 22"/>
                    <a:gd name="T44" fmla="*/ 3 w 7"/>
                    <a:gd name="T45" fmla="*/ 0 h 22"/>
                    <a:gd name="T46" fmla="*/ 2 w 7"/>
                    <a:gd name="T47" fmla="*/ 2 h 22"/>
                    <a:gd name="T48" fmla="*/ 2 w 7"/>
                    <a:gd name="T49" fmla="*/ 2 h 22"/>
                    <a:gd name="T50" fmla="*/ 2 w 7"/>
                    <a:gd name="T51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" h="22">
                      <a:moveTo>
                        <a:pt x="2" y="2"/>
                      </a:moveTo>
                      <a:lnTo>
                        <a:pt x="2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6" y="6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1" name="Freeform 136"/>
                <p:cNvSpPr>
                  <a:spLocks/>
                </p:cNvSpPr>
                <p:nvPr/>
              </p:nvSpPr>
              <p:spPr bwMode="auto">
                <a:xfrm>
                  <a:off x="7472363" y="3081338"/>
                  <a:ext cx="11113" cy="42863"/>
                </a:xfrm>
                <a:custGeom>
                  <a:avLst/>
                  <a:gdLst>
                    <a:gd name="T0" fmla="*/ 12 w 12"/>
                    <a:gd name="T1" fmla="*/ 53 h 54"/>
                    <a:gd name="T2" fmla="*/ 11 w 12"/>
                    <a:gd name="T3" fmla="*/ 48 h 54"/>
                    <a:gd name="T4" fmla="*/ 10 w 12"/>
                    <a:gd name="T5" fmla="*/ 44 h 54"/>
                    <a:gd name="T6" fmla="*/ 8 w 12"/>
                    <a:gd name="T7" fmla="*/ 39 h 54"/>
                    <a:gd name="T8" fmla="*/ 6 w 12"/>
                    <a:gd name="T9" fmla="*/ 34 h 54"/>
                    <a:gd name="T10" fmla="*/ 5 w 12"/>
                    <a:gd name="T11" fmla="*/ 26 h 54"/>
                    <a:gd name="T12" fmla="*/ 6 w 12"/>
                    <a:gd name="T13" fmla="*/ 18 h 54"/>
                    <a:gd name="T14" fmla="*/ 6 w 12"/>
                    <a:gd name="T15" fmla="*/ 10 h 54"/>
                    <a:gd name="T16" fmla="*/ 6 w 12"/>
                    <a:gd name="T17" fmla="*/ 2 h 54"/>
                    <a:gd name="T18" fmla="*/ 6 w 12"/>
                    <a:gd name="T19" fmla="*/ 1 h 54"/>
                    <a:gd name="T20" fmla="*/ 5 w 12"/>
                    <a:gd name="T21" fmla="*/ 1 h 54"/>
                    <a:gd name="T22" fmla="*/ 5 w 12"/>
                    <a:gd name="T23" fmla="*/ 0 h 54"/>
                    <a:gd name="T24" fmla="*/ 4 w 12"/>
                    <a:gd name="T25" fmla="*/ 0 h 54"/>
                    <a:gd name="T26" fmla="*/ 3 w 12"/>
                    <a:gd name="T27" fmla="*/ 0 h 54"/>
                    <a:gd name="T28" fmla="*/ 2 w 12"/>
                    <a:gd name="T29" fmla="*/ 1 h 54"/>
                    <a:gd name="T30" fmla="*/ 1 w 12"/>
                    <a:gd name="T31" fmla="*/ 1 h 54"/>
                    <a:gd name="T32" fmla="*/ 1 w 12"/>
                    <a:gd name="T33" fmla="*/ 2 h 54"/>
                    <a:gd name="T34" fmla="*/ 0 w 12"/>
                    <a:gd name="T35" fmla="*/ 15 h 54"/>
                    <a:gd name="T36" fmla="*/ 2 w 12"/>
                    <a:gd name="T37" fmla="*/ 29 h 54"/>
                    <a:gd name="T38" fmla="*/ 5 w 12"/>
                    <a:gd name="T39" fmla="*/ 41 h 54"/>
                    <a:gd name="T40" fmla="*/ 11 w 12"/>
                    <a:gd name="T41" fmla="*/ 54 h 54"/>
                    <a:gd name="T42" fmla="*/ 11 w 12"/>
                    <a:gd name="T43" fmla="*/ 54 h 54"/>
                    <a:gd name="T44" fmla="*/ 12 w 12"/>
                    <a:gd name="T45" fmla="*/ 54 h 54"/>
                    <a:gd name="T46" fmla="*/ 12 w 12"/>
                    <a:gd name="T47" fmla="*/ 54 h 54"/>
                    <a:gd name="T48" fmla="*/ 12 w 12"/>
                    <a:gd name="T49" fmla="*/ 54 h 54"/>
                    <a:gd name="T50" fmla="*/ 12 w 12"/>
                    <a:gd name="T51" fmla="*/ 54 h 54"/>
                    <a:gd name="T52" fmla="*/ 12 w 12"/>
                    <a:gd name="T53" fmla="*/ 54 h 54"/>
                    <a:gd name="T54" fmla="*/ 12 w 12"/>
                    <a:gd name="T55" fmla="*/ 54 h 54"/>
                    <a:gd name="T56" fmla="*/ 12 w 12"/>
                    <a:gd name="T57" fmla="*/ 53 h 54"/>
                    <a:gd name="T58" fmla="*/ 12 w 12"/>
                    <a:gd name="T59" fmla="*/ 5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2" h="54">
                      <a:moveTo>
                        <a:pt x="12" y="53"/>
                      </a:moveTo>
                      <a:lnTo>
                        <a:pt x="11" y="48"/>
                      </a:lnTo>
                      <a:lnTo>
                        <a:pt x="10" y="44"/>
                      </a:lnTo>
                      <a:lnTo>
                        <a:pt x="8" y="39"/>
                      </a:lnTo>
                      <a:lnTo>
                        <a:pt x="6" y="34"/>
                      </a:lnTo>
                      <a:lnTo>
                        <a:pt x="5" y="26"/>
                      </a:lnTo>
                      <a:lnTo>
                        <a:pt x="6" y="18"/>
                      </a:lnTo>
                      <a:lnTo>
                        <a:pt x="6" y="10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5"/>
                      </a:lnTo>
                      <a:lnTo>
                        <a:pt x="2" y="29"/>
                      </a:lnTo>
                      <a:lnTo>
                        <a:pt x="5" y="41"/>
                      </a:lnTo>
                      <a:lnTo>
                        <a:pt x="11" y="54"/>
                      </a:lnTo>
                      <a:lnTo>
                        <a:pt x="11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4"/>
                      </a:lnTo>
                      <a:lnTo>
                        <a:pt x="12" y="53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2" name="Freeform 138"/>
                <p:cNvSpPr>
                  <a:spLocks/>
                </p:cNvSpPr>
                <p:nvPr/>
              </p:nvSpPr>
              <p:spPr bwMode="auto">
                <a:xfrm>
                  <a:off x="7480300" y="3057525"/>
                  <a:ext cx="28575" cy="14288"/>
                </a:xfrm>
                <a:custGeom>
                  <a:avLst/>
                  <a:gdLst>
                    <a:gd name="T0" fmla="*/ 1 w 37"/>
                    <a:gd name="T1" fmla="*/ 17 h 18"/>
                    <a:gd name="T2" fmla="*/ 8 w 37"/>
                    <a:gd name="T3" fmla="*/ 12 h 18"/>
                    <a:gd name="T4" fmla="*/ 16 w 37"/>
                    <a:gd name="T5" fmla="*/ 10 h 18"/>
                    <a:gd name="T6" fmla="*/ 24 w 37"/>
                    <a:gd name="T7" fmla="*/ 10 h 18"/>
                    <a:gd name="T8" fmla="*/ 32 w 37"/>
                    <a:gd name="T9" fmla="*/ 9 h 18"/>
                    <a:gd name="T10" fmla="*/ 32 w 37"/>
                    <a:gd name="T11" fmla="*/ 9 h 18"/>
                    <a:gd name="T12" fmla="*/ 33 w 37"/>
                    <a:gd name="T13" fmla="*/ 8 h 18"/>
                    <a:gd name="T14" fmla="*/ 33 w 37"/>
                    <a:gd name="T15" fmla="*/ 8 h 18"/>
                    <a:gd name="T16" fmla="*/ 33 w 37"/>
                    <a:gd name="T17" fmla="*/ 8 h 18"/>
                    <a:gd name="T18" fmla="*/ 34 w 37"/>
                    <a:gd name="T19" fmla="*/ 8 h 18"/>
                    <a:gd name="T20" fmla="*/ 35 w 37"/>
                    <a:gd name="T21" fmla="*/ 7 h 18"/>
                    <a:gd name="T22" fmla="*/ 37 w 37"/>
                    <a:gd name="T23" fmla="*/ 5 h 18"/>
                    <a:gd name="T24" fmla="*/ 37 w 37"/>
                    <a:gd name="T25" fmla="*/ 4 h 18"/>
                    <a:gd name="T26" fmla="*/ 37 w 37"/>
                    <a:gd name="T27" fmla="*/ 3 h 18"/>
                    <a:gd name="T28" fmla="*/ 35 w 37"/>
                    <a:gd name="T29" fmla="*/ 2 h 18"/>
                    <a:gd name="T30" fmla="*/ 34 w 37"/>
                    <a:gd name="T31" fmla="*/ 1 h 18"/>
                    <a:gd name="T32" fmla="*/ 33 w 37"/>
                    <a:gd name="T33" fmla="*/ 1 h 18"/>
                    <a:gd name="T34" fmla="*/ 33 w 37"/>
                    <a:gd name="T35" fmla="*/ 0 h 18"/>
                    <a:gd name="T36" fmla="*/ 32 w 37"/>
                    <a:gd name="T37" fmla="*/ 0 h 18"/>
                    <a:gd name="T38" fmla="*/ 32 w 37"/>
                    <a:gd name="T39" fmla="*/ 0 h 18"/>
                    <a:gd name="T40" fmla="*/ 31 w 37"/>
                    <a:gd name="T41" fmla="*/ 0 h 18"/>
                    <a:gd name="T42" fmla="*/ 22 w 37"/>
                    <a:gd name="T43" fmla="*/ 1 h 18"/>
                    <a:gd name="T44" fmla="*/ 14 w 37"/>
                    <a:gd name="T45" fmla="*/ 4 h 18"/>
                    <a:gd name="T46" fmla="*/ 6 w 37"/>
                    <a:gd name="T47" fmla="*/ 9 h 18"/>
                    <a:gd name="T48" fmla="*/ 0 w 37"/>
                    <a:gd name="T49" fmla="*/ 16 h 18"/>
                    <a:gd name="T50" fmla="*/ 0 w 37"/>
                    <a:gd name="T51" fmla="*/ 17 h 18"/>
                    <a:gd name="T52" fmla="*/ 0 w 37"/>
                    <a:gd name="T53" fmla="*/ 17 h 18"/>
                    <a:gd name="T54" fmla="*/ 0 w 37"/>
                    <a:gd name="T55" fmla="*/ 17 h 18"/>
                    <a:gd name="T56" fmla="*/ 0 w 37"/>
                    <a:gd name="T57" fmla="*/ 17 h 18"/>
                    <a:gd name="T58" fmla="*/ 0 w 37"/>
                    <a:gd name="T59" fmla="*/ 18 h 18"/>
                    <a:gd name="T60" fmla="*/ 1 w 37"/>
                    <a:gd name="T61" fmla="*/ 18 h 18"/>
                    <a:gd name="T62" fmla="*/ 1 w 37"/>
                    <a:gd name="T63" fmla="*/ 18 h 18"/>
                    <a:gd name="T64" fmla="*/ 1 w 37"/>
                    <a:gd name="T65" fmla="*/ 17 h 18"/>
                    <a:gd name="T66" fmla="*/ 1 w 37"/>
                    <a:gd name="T67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7" h="18">
                      <a:moveTo>
                        <a:pt x="1" y="17"/>
                      </a:moveTo>
                      <a:lnTo>
                        <a:pt x="8" y="12"/>
                      </a:lnTo>
                      <a:lnTo>
                        <a:pt x="16" y="10"/>
                      </a:lnTo>
                      <a:lnTo>
                        <a:pt x="24" y="10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33" y="8"/>
                      </a:lnTo>
                      <a:lnTo>
                        <a:pt x="33" y="8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5" y="7"/>
                      </a:lnTo>
                      <a:lnTo>
                        <a:pt x="37" y="5"/>
                      </a:lnTo>
                      <a:lnTo>
                        <a:pt x="37" y="4"/>
                      </a:lnTo>
                      <a:lnTo>
                        <a:pt x="37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1" y="0"/>
                      </a:lnTo>
                      <a:lnTo>
                        <a:pt x="22" y="1"/>
                      </a:lnTo>
                      <a:lnTo>
                        <a:pt x="14" y="4"/>
                      </a:lnTo>
                      <a:lnTo>
                        <a:pt x="6" y="9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1" y="17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3" name="Freeform 139"/>
                <p:cNvSpPr>
                  <a:spLocks/>
                </p:cNvSpPr>
                <p:nvPr/>
              </p:nvSpPr>
              <p:spPr bwMode="auto">
                <a:xfrm>
                  <a:off x="7462838" y="3090863"/>
                  <a:ext cx="4763" cy="20638"/>
                </a:xfrm>
                <a:custGeom>
                  <a:avLst/>
                  <a:gdLst>
                    <a:gd name="T0" fmla="*/ 7 w 7"/>
                    <a:gd name="T1" fmla="*/ 25 h 27"/>
                    <a:gd name="T2" fmla="*/ 4 w 7"/>
                    <a:gd name="T3" fmla="*/ 20 h 27"/>
                    <a:gd name="T4" fmla="*/ 4 w 7"/>
                    <a:gd name="T5" fmla="*/ 14 h 27"/>
                    <a:gd name="T6" fmla="*/ 3 w 7"/>
                    <a:gd name="T7" fmla="*/ 7 h 27"/>
                    <a:gd name="T8" fmla="*/ 3 w 7"/>
                    <a:gd name="T9" fmla="*/ 1 h 27"/>
                    <a:gd name="T10" fmla="*/ 3 w 7"/>
                    <a:gd name="T11" fmla="*/ 0 h 27"/>
                    <a:gd name="T12" fmla="*/ 3 w 7"/>
                    <a:gd name="T13" fmla="*/ 0 h 27"/>
                    <a:gd name="T14" fmla="*/ 3 w 7"/>
                    <a:gd name="T15" fmla="*/ 0 h 27"/>
                    <a:gd name="T16" fmla="*/ 2 w 7"/>
                    <a:gd name="T17" fmla="*/ 0 h 27"/>
                    <a:gd name="T18" fmla="*/ 1 w 7"/>
                    <a:gd name="T19" fmla="*/ 0 h 27"/>
                    <a:gd name="T20" fmla="*/ 1 w 7"/>
                    <a:gd name="T21" fmla="*/ 0 h 27"/>
                    <a:gd name="T22" fmla="*/ 0 w 7"/>
                    <a:gd name="T23" fmla="*/ 0 h 27"/>
                    <a:gd name="T24" fmla="*/ 0 w 7"/>
                    <a:gd name="T25" fmla="*/ 1 h 27"/>
                    <a:gd name="T26" fmla="*/ 0 w 7"/>
                    <a:gd name="T27" fmla="*/ 8 h 27"/>
                    <a:gd name="T28" fmla="*/ 0 w 7"/>
                    <a:gd name="T29" fmla="*/ 15 h 27"/>
                    <a:gd name="T30" fmla="*/ 2 w 7"/>
                    <a:gd name="T31" fmla="*/ 21 h 27"/>
                    <a:gd name="T32" fmla="*/ 6 w 7"/>
                    <a:gd name="T33" fmla="*/ 27 h 27"/>
                    <a:gd name="T34" fmla="*/ 6 w 7"/>
                    <a:gd name="T35" fmla="*/ 27 h 27"/>
                    <a:gd name="T36" fmla="*/ 6 w 7"/>
                    <a:gd name="T37" fmla="*/ 27 h 27"/>
                    <a:gd name="T38" fmla="*/ 6 w 7"/>
                    <a:gd name="T39" fmla="*/ 27 h 27"/>
                    <a:gd name="T40" fmla="*/ 7 w 7"/>
                    <a:gd name="T41" fmla="*/ 27 h 27"/>
                    <a:gd name="T42" fmla="*/ 7 w 7"/>
                    <a:gd name="T43" fmla="*/ 27 h 27"/>
                    <a:gd name="T44" fmla="*/ 7 w 7"/>
                    <a:gd name="T45" fmla="*/ 25 h 27"/>
                    <a:gd name="T46" fmla="*/ 7 w 7"/>
                    <a:gd name="T47" fmla="*/ 25 h 27"/>
                    <a:gd name="T48" fmla="*/ 7 w 7"/>
                    <a:gd name="T49" fmla="*/ 25 h 27"/>
                    <a:gd name="T50" fmla="*/ 7 w 7"/>
                    <a:gd name="T51" fmla="*/ 2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" h="27">
                      <a:moveTo>
                        <a:pt x="7" y="25"/>
                      </a:moveTo>
                      <a:lnTo>
                        <a:pt x="4" y="20"/>
                      </a:lnTo>
                      <a:lnTo>
                        <a:pt x="4" y="14"/>
                      </a:lnTo>
                      <a:lnTo>
                        <a:pt x="3" y="7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2" y="21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6" y="27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lnTo>
                        <a:pt x="7" y="25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4" name="Freeform 140"/>
                <p:cNvSpPr>
                  <a:spLocks/>
                </p:cNvSpPr>
                <p:nvPr/>
              </p:nvSpPr>
              <p:spPr bwMode="auto">
                <a:xfrm>
                  <a:off x="7450138" y="3092450"/>
                  <a:ext cx="11113" cy="34925"/>
                </a:xfrm>
                <a:custGeom>
                  <a:avLst/>
                  <a:gdLst>
                    <a:gd name="T0" fmla="*/ 13 w 13"/>
                    <a:gd name="T1" fmla="*/ 43 h 44"/>
                    <a:gd name="T2" fmla="*/ 9 w 13"/>
                    <a:gd name="T3" fmla="*/ 34 h 44"/>
                    <a:gd name="T4" fmla="*/ 7 w 13"/>
                    <a:gd name="T5" fmla="*/ 23 h 44"/>
                    <a:gd name="T6" fmla="*/ 6 w 13"/>
                    <a:gd name="T7" fmla="*/ 13 h 44"/>
                    <a:gd name="T8" fmla="*/ 6 w 13"/>
                    <a:gd name="T9" fmla="*/ 3 h 44"/>
                    <a:gd name="T10" fmla="*/ 6 w 13"/>
                    <a:gd name="T11" fmla="*/ 2 h 44"/>
                    <a:gd name="T12" fmla="*/ 4 w 13"/>
                    <a:gd name="T13" fmla="*/ 2 h 44"/>
                    <a:gd name="T14" fmla="*/ 4 w 13"/>
                    <a:gd name="T15" fmla="*/ 0 h 44"/>
                    <a:gd name="T16" fmla="*/ 3 w 13"/>
                    <a:gd name="T17" fmla="*/ 0 h 44"/>
                    <a:gd name="T18" fmla="*/ 2 w 13"/>
                    <a:gd name="T19" fmla="*/ 0 h 44"/>
                    <a:gd name="T20" fmla="*/ 2 w 13"/>
                    <a:gd name="T21" fmla="*/ 2 h 44"/>
                    <a:gd name="T22" fmla="*/ 1 w 13"/>
                    <a:gd name="T23" fmla="*/ 2 h 44"/>
                    <a:gd name="T24" fmla="*/ 1 w 13"/>
                    <a:gd name="T25" fmla="*/ 3 h 44"/>
                    <a:gd name="T26" fmla="*/ 0 w 13"/>
                    <a:gd name="T27" fmla="*/ 14 h 44"/>
                    <a:gd name="T28" fmla="*/ 2 w 13"/>
                    <a:gd name="T29" fmla="*/ 25 h 44"/>
                    <a:gd name="T30" fmla="*/ 6 w 13"/>
                    <a:gd name="T31" fmla="*/ 35 h 44"/>
                    <a:gd name="T32" fmla="*/ 11 w 13"/>
                    <a:gd name="T33" fmla="*/ 44 h 44"/>
                    <a:gd name="T34" fmla="*/ 11 w 13"/>
                    <a:gd name="T35" fmla="*/ 44 h 44"/>
                    <a:gd name="T36" fmla="*/ 11 w 13"/>
                    <a:gd name="T37" fmla="*/ 44 h 44"/>
                    <a:gd name="T38" fmla="*/ 11 w 13"/>
                    <a:gd name="T39" fmla="*/ 44 h 44"/>
                    <a:gd name="T40" fmla="*/ 11 w 13"/>
                    <a:gd name="T41" fmla="*/ 44 h 44"/>
                    <a:gd name="T42" fmla="*/ 13 w 13"/>
                    <a:gd name="T43" fmla="*/ 44 h 44"/>
                    <a:gd name="T44" fmla="*/ 13 w 13"/>
                    <a:gd name="T45" fmla="*/ 44 h 44"/>
                    <a:gd name="T46" fmla="*/ 13 w 13"/>
                    <a:gd name="T47" fmla="*/ 44 h 44"/>
                    <a:gd name="T48" fmla="*/ 13 w 13"/>
                    <a:gd name="T49" fmla="*/ 43 h 44"/>
                    <a:gd name="T50" fmla="*/ 13 w 13"/>
                    <a:gd name="T51" fmla="*/ 4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" h="44">
                      <a:moveTo>
                        <a:pt x="13" y="43"/>
                      </a:moveTo>
                      <a:lnTo>
                        <a:pt x="9" y="34"/>
                      </a:lnTo>
                      <a:lnTo>
                        <a:pt x="7" y="23"/>
                      </a:lnTo>
                      <a:lnTo>
                        <a:pt x="6" y="1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14"/>
                      </a:lnTo>
                      <a:lnTo>
                        <a:pt x="2" y="25"/>
                      </a:lnTo>
                      <a:lnTo>
                        <a:pt x="6" y="35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4"/>
                      </a:lnTo>
                      <a:lnTo>
                        <a:pt x="13" y="43"/>
                      </a:lnTo>
                      <a:lnTo>
                        <a:pt x="13" y="43"/>
                      </a:lnTo>
                      <a:close/>
                    </a:path>
                  </a:pathLst>
                </a:custGeom>
                <a:solidFill>
                  <a:srgbClr val="D8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</p:grpSp>
        <p:grpSp>
          <p:nvGrpSpPr>
            <p:cNvPr id="366" name="Gruppo 365"/>
            <p:cNvGrpSpPr/>
            <p:nvPr/>
          </p:nvGrpSpPr>
          <p:grpSpPr>
            <a:xfrm rot="595991">
              <a:off x="6085663" y="3892580"/>
              <a:ext cx="287881" cy="725471"/>
              <a:chOff x="7698188" y="3532747"/>
              <a:chExt cx="369152" cy="930277"/>
            </a:xfrm>
          </p:grpSpPr>
          <p:pic>
            <p:nvPicPr>
              <p:cNvPr id="382" name="Immagine 38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188" y="3564522"/>
                <a:ext cx="369152" cy="898502"/>
              </a:xfrm>
              <a:prstGeom prst="rect">
                <a:avLst/>
              </a:prstGeom>
            </p:spPr>
          </p:pic>
          <p:sp>
            <p:nvSpPr>
              <p:cNvPr id="383" name="Ovale 382"/>
              <p:cNvSpPr/>
              <p:nvPr/>
            </p:nvSpPr>
            <p:spPr>
              <a:xfrm>
                <a:off x="7853784" y="3997584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4" name="Ovale 383"/>
              <p:cNvSpPr/>
              <p:nvPr/>
            </p:nvSpPr>
            <p:spPr>
              <a:xfrm>
                <a:off x="7811495" y="3977773"/>
                <a:ext cx="36000" cy="36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5" name="Ovale 384"/>
              <p:cNvSpPr/>
              <p:nvPr/>
            </p:nvSpPr>
            <p:spPr>
              <a:xfrm>
                <a:off x="7709890" y="3908355"/>
                <a:ext cx="225240" cy="22524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6" name="Ovale 385"/>
              <p:cNvSpPr/>
              <p:nvPr/>
            </p:nvSpPr>
            <p:spPr>
              <a:xfrm>
                <a:off x="7836863" y="3591158"/>
                <a:ext cx="72000" cy="7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7" name="Ovale 386"/>
              <p:cNvSpPr/>
              <p:nvPr/>
            </p:nvSpPr>
            <p:spPr>
              <a:xfrm>
                <a:off x="7766160" y="3532747"/>
                <a:ext cx="158314" cy="15831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67" name="Gruppo 366"/>
            <p:cNvGrpSpPr/>
            <p:nvPr/>
          </p:nvGrpSpPr>
          <p:grpSpPr>
            <a:xfrm rot="2139601">
              <a:off x="5603917" y="4944625"/>
              <a:ext cx="504185" cy="530720"/>
              <a:chOff x="6673850" y="4411663"/>
              <a:chExt cx="1598613" cy="1682750"/>
            </a:xfrm>
          </p:grpSpPr>
          <p:sp>
            <p:nvSpPr>
              <p:cNvPr id="369" name="Freeform 146"/>
              <p:cNvSpPr>
                <a:spLocks/>
              </p:cNvSpPr>
              <p:nvPr/>
            </p:nvSpPr>
            <p:spPr bwMode="auto">
              <a:xfrm>
                <a:off x="6673850" y="4411663"/>
                <a:ext cx="1598612" cy="1682750"/>
              </a:xfrm>
              <a:custGeom>
                <a:avLst/>
                <a:gdLst>
                  <a:gd name="T0" fmla="*/ 668 w 2015"/>
                  <a:gd name="T1" fmla="*/ 2113 h 2119"/>
                  <a:gd name="T2" fmla="*/ 1708 w 2015"/>
                  <a:gd name="T3" fmla="*/ 1876 h 2119"/>
                  <a:gd name="T4" fmla="*/ 1678 w 2015"/>
                  <a:gd name="T5" fmla="*/ 1743 h 2119"/>
                  <a:gd name="T6" fmla="*/ 2015 w 2015"/>
                  <a:gd name="T7" fmla="*/ 1661 h 2119"/>
                  <a:gd name="T8" fmla="*/ 1966 w 2015"/>
                  <a:gd name="T9" fmla="*/ 1620 h 2119"/>
                  <a:gd name="T10" fmla="*/ 1920 w 2015"/>
                  <a:gd name="T11" fmla="*/ 1577 h 2119"/>
                  <a:gd name="T12" fmla="*/ 1875 w 2015"/>
                  <a:gd name="T13" fmla="*/ 1530 h 2119"/>
                  <a:gd name="T14" fmla="*/ 1833 w 2015"/>
                  <a:gd name="T15" fmla="*/ 1479 h 2119"/>
                  <a:gd name="T16" fmla="*/ 1791 w 2015"/>
                  <a:gd name="T17" fmla="*/ 1426 h 2119"/>
                  <a:gd name="T18" fmla="*/ 1751 w 2015"/>
                  <a:gd name="T19" fmla="*/ 1369 h 2119"/>
                  <a:gd name="T20" fmla="*/ 1713 w 2015"/>
                  <a:gd name="T21" fmla="*/ 1312 h 2119"/>
                  <a:gd name="T22" fmla="*/ 1676 w 2015"/>
                  <a:gd name="T23" fmla="*/ 1252 h 2119"/>
                  <a:gd name="T24" fmla="*/ 1640 w 2015"/>
                  <a:gd name="T25" fmla="*/ 1190 h 2119"/>
                  <a:gd name="T26" fmla="*/ 1607 w 2015"/>
                  <a:gd name="T27" fmla="*/ 1128 h 2119"/>
                  <a:gd name="T28" fmla="*/ 1574 w 2015"/>
                  <a:gd name="T29" fmla="*/ 1064 h 2119"/>
                  <a:gd name="T30" fmla="*/ 1543 w 2015"/>
                  <a:gd name="T31" fmla="*/ 1001 h 2119"/>
                  <a:gd name="T32" fmla="*/ 1515 w 2015"/>
                  <a:gd name="T33" fmla="*/ 936 h 2119"/>
                  <a:gd name="T34" fmla="*/ 1487 w 2015"/>
                  <a:gd name="T35" fmla="*/ 873 h 2119"/>
                  <a:gd name="T36" fmla="*/ 1462 w 2015"/>
                  <a:gd name="T37" fmla="*/ 810 h 2119"/>
                  <a:gd name="T38" fmla="*/ 1436 w 2015"/>
                  <a:gd name="T39" fmla="*/ 747 h 2119"/>
                  <a:gd name="T40" fmla="*/ 1413 w 2015"/>
                  <a:gd name="T41" fmla="*/ 686 h 2119"/>
                  <a:gd name="T42" fmla="*/ 1392 w 2015"/>
                  <a:gd name="T43" fmla="*/ 627 h 2119"/>
                  <a:gd name="T44" fmla="*/ 1372 w 2015"/>
                  <a:gd name="T45" fmla="*/ 569 h 2119"/>
                  <a:gd name="T46" fmla="*/ 1353 w 2015"/>
                  <a:gd name="T47" fmla="*/ 514 h 2119"/>
                  <a:gd name="T48" fmla="*/ 1337 w 2015"/>
                  <a:gd name="T49" fmla="*/ 461 h 2119"/>
                  <a:gd name="T50" fmla="*/ 1321 w 2015"/>
                  <a:gd name="T51" fmla="*/ 410 h 2119"/>
                  <a:gd name="T52" fmla="*/ 1307 w 2015"/>
                  <a:gd name="T53" fmla="*/ 363 h 2119"/>
                  <a:gd name="T54" fmla="*/ 1294 w 2015"/>
                  <a:gd name="T55" fmla="*/ 320 h 2119"/>
                  <a:gd name="T56" fmla="*/ 1284 w 2015"/>
                  <a:gd name="T57" fmla="*/ 280 h 2119"/>
                  <a:gd name="T58" fmla="*/ 1275 w 2015"/>
                  <a:gd name="T59" fmla="*/ 245 h 2119"/>
                  <a:gd name="T60" fmla="*/ 1267 w 2015"/>
                  <a:gd name="T61" fmla="*/ 214 h 2119"/>
                  <a:gd name="T62" fmla="*/ 1260 w 2015"/>
                  <a:gd name="T63" fmla="*/ 188 h 2119"/>
                  <a:gd name="T64" fmla="*/ 1255 w 2015"/>
                  <a:gd name="T65" fmla="*/ 167 h 2119"/>
                  <a:gd name="T66" fmla="*/ 1252 w 2015"/>
                  <a:gd name="T67" fmla="*/ 152 h 2119"/>
                  <a:gd name="T68" fmla="*/ 1249 w 2015"/>
                  <a:gd name="T69" fmla="*/ 143 h 2119"/>
                  <a:gd name="T70" fmla="*/ 1248 w 2015"/>
                  <a:gd name="T71" fmla="*/ 139 h 2119"/>
                  <a:gd name="T72" fmla="*/ 295 w 2015"/>
                  <a:gd name="T73" fmla="*/ 0 h 2119"/>
                  <a:gd name="T74" fmla="*/ 0 w 2015"/>
                  <a:gd name="T75" fmla="*/ 136 h 2119"/>
                  <a:gd name="T76" fmla="*/ 343 w 2015"/>
                  <a:gd name="T77" fmla="*/ 2102 h 2119"/>
                  <a:gd name="T78" fmla="*/ 593 w 2015"/>
                  <a:gd name="T79" fmla="*/ 2119 h 2119"/>
                  <a:gd name="T80" fmla="*/ 650 w 2015"/>
                  <a:gd name="T81" fmla="*/ 2085 h 2119"/>
                  <a:gd name="T82" fmla="*/ 668 w 2015"/>
                  <a:gd name="T83" fmla="*/ 2113 h 2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15" h="2119">
                    <a:moveTo>
                      <a:pt x="668" y="2113"/>
                    </a:moveTo>
                    <a:lnTo>
                      <a:pt x="1708" y="1876"/>
                    </a:lnTo>
                    <a:lnTo>
                      <a:pt x="1678" y="1743"/>
                    </a:lnTo>
                    <a:lnTo>
                      <a:pt x="2015" y="1661"/>
                    </a:lnTo>
                    <a:lnTo>
                      <a:pt x="1966" y="1620"/>
                    </a:lnTo>
                    <a:lnTo>
                      <a:pt x="1920" y="1577"/>
                    </a:lnTo>
                    <a:lnTo>
                      <a:pt x="1875" y="1530"/>
                    </a:lnTo>
                    <a:lnTo>
                      <a:pt x="1833" y="1479"/>
                    </a:lnTo>
                    <a:lnTo>
                      <a:pt x="1791" y="1426"/>
                    </a:lnTo>
                    <a:lnTo>
                      <a:pt x="1751" y="1369"/>
                    </a:lnTo>
                    <a:lnTo>
                      <a:pt x="1713" y="1312"/>
                    </a:lnTo>
                    <a:lnTo>
                      <a:pt x="1676" y="1252"/>
                    </a:lnTo>
                    <a:lnTo>
                      <a:pt x="1640" y="1190"/>
                    </a:lnTo>
                    <a:lnTo>
                      <a:pt x="1607" y="1128"/>
                    </a:lnTo>
                    <a:lnTo>
                      <a:pt x="1574" y="1064"/>
                    </a:lnTo>
                    <a:lnTo>
                      <a:pt x="1543" y="1001"/>
                    </a:lnTo>
                    <a:lnTo>
                      <a:pt x="1515" y="936"/>
                    </a:lnTo>
                    <a:lnTo>
                      <a:pt x="1487" y="873"/>
                    </a:lnTo>
                    <a:lnTo>
                      <a:pt x="1462" y="810"/>
                    </a:lnTo>
                    <a:lnTo>
                      <a:pt x="1436" y="747"/>
                    </a:lnTo>
                    <a:lnTo>
                      <a:pt x="1413" y="686"/>
                    </a:lnTo>
                    <a:lnTo>
                      <a:pt x="1392" y="627"/>
                    </a:lnTo>
                    <a:lnTo>
                      <a:pt x="1372" y="569"/>
                    </a:lnTo>
                    <a:lnTo>
                      <a:pt x="1353" y="514"/>
                    </a:lnTo>
                    <a:lnTo>
                      <a:pt x="1337" y="461"/>
                    </a:lnTo>
                    <a:lnTo>
                      <a:pt x="1321" y="410"/>
                    </a:lnTo>
                    <a:lnTo>
                      <a:pt x="1307" y="363"/>
                    </a:lnTo>
                    <a:lnTo>
                      <a:pt x="1294" y="320"/>
                    </a:lnTo>
                    <a:lnTo>
                      <a:pt x="1284" y="280"/>
                    </a:lnTo>
                    <a:lnTo>
                      <a:pt x="1275" y="245"/>
                    </a:lnTo>
                    <a:lnTo>
                      <a:pt x="1267" y="214"/>
                    </a:lnTo>
                    <a:lnTo>
                      <a:pt x="1260" y="188"/>
                    </a:lnTo>
                    <a:lnTo>
                      <a:pt x="1255" y="167"/>
                    </a:lnTo>
                    <a:lnTo>
                      <a:pt x="1252" y="152"/>
                    </a:lnTo>
                    <a:lnTo>
                      <a:pt x="1249" y="143"/>
                    </a:lnTo>
                    <a:lnTo>
                      <a:pt x="1248" y="139"/>
                    </a:lnTo>
                    <a:lnTo>
                      <a:pt x="295" y="0"/>
                    </a:lnTo>
                    <a:lnTo>
                      <a:pt x="0" y="136"/>
                    </a:lnTo>
                    <a:lnTo>
                      <a:pt x="343" y="2102"/>
                    </a:lnTo>
                    <a:lnTo>
                      <a:pt x="593" y="2119"/>
                    </a:lnTo>
                    <a:lnTo>
                      <a:pt x="650" y="2085"/>
                    </a:lnTo>
                    <a:lnTo>
                      <a:pt x="668" y="2113"/>
                    </a:lnTo>
                    <a:close/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0" name="Freeform 147"/>
              <p:cNvSpPr>
                <a:spLocks/>
              </p:cNvSpPr>
              <p:nvPr/>
            </p:nvSpPr>
            <p:spPr bwMode="auto">
              <a:xfrm>
                <a:off x="6907213" y="4440238"/>
                <a:ext cx="1327150" cy="1465263"/>
              </a:xfrm>
              <a:custGeom>
                <a:avLst/>
                <a:gdLst>
                  <a:gd name="T0" fmla="*/ 0 w 1672"/>
                  <a:gd name="T1" fmla="*/ 0 h 1848"/>
                  <a:gd name="T2" fmla="*/ 3 w 1672"/>
                  <a:gd name="T3" fmla="*/ 17 h 1848"/>
                  <a:gd name="T4" fmla="*/ 8 w 1672"/>
                  <a:gd name="T5" fmla="*/ 60 h 1848"/>
                  <a:gd name="T6" fmla="*/ 19 w 1672"/>
                  <a:gd name="T7" fmla="*/ 131 h 1848"/>
                  <a:gd name="T8" fmla="*/ 34 w 1672"/>
                  <a:gd name="T9" fmla="*/ 224 h 1848"/>
                  <a:gd name="T10" fmla="*/ 53 w 1672"/>
                  <a:gd name="T11" fmla="*/ 336 h 1848"/>
                  <a:gd name="T12" fmla="*/ 77 w 1672"/>
                  <a:gd name="T13" fmla="*/ 462 h 1848"/>
                  <a:gd name="T14" fmla="*/ 107 w 1672"/>
                  <a:gd name="T15" fmla="*/ 602 h 1848"/>
                  <a:gd name="T16" fmla="*/ 142 w 1672"/>
                  <a:gd name="T17" fmla="*/ 749 h 1848"/>
                  <a:gd name="T18" fmla="*/ 184 w 1672"/>
                  <a:gd name="T19" fmla="*/ 903 h 1848"/>
                  <a:gd name="T20" fmla="*/ 230 w 1672"/>
                  <a:gd name="T21" fmla="*/ 1059 h 1848"/>
                  <a:gd name="T22" fmla="*/ 283 w 1672"/>
                  <a:gd name="T23" fmla="*/ 1213 h 1848"/>
                  <a:gd name="T24" fmla="*/ 343 w 1672"/>
                  <a:gd name="T25" fmla="*/ 1363 h 1848"/>
                  <a:gd name="T26" fmla="*/ 408 w 1672"/>
                  <a:gd name="T27" fmla="*/ 1505 h 1848"/>
                  <a:gd name="T28" fmla="*/ 481 w 1672"/>
                  <a:gd name="T29" fmla="*/ 1635 h 1848"/>
                  <a:gd name="T30" fmla="*/ 560 w 1672"/>
                  <a:gd name="T31" fmla="*/ 1750 h 1848"/>
                  <a:gd name="T32" fmla="*/ 647 w 1672"/>
                  <a:gd name="T33" fmla="*/ 1848 h 1848"/>
                  <a:gd name="T34" fmla="*/ 1672 w 1672"/>
                  <a:gd name="T35" fmla="*/ 1614 h 1848"/>
                  <a:gd name="T36" fmla="*/ 1667 w 1672"/>
                  <a:gd name="T37" fmla="*/ 1610 h 1848"/>
                  <a:gd name="T38" fmla="*/ 1652 w 1672"/>
                  <a:gd name="T39" fmla="*/ 1597 h 1848"/>
                  <a:gd name="T40" fmla="*/ 1626 w 1672"/>
                  <a:gd name="T41" fmla="*/ 1575 h 1848"/>
                  <a:gd name="T42" fmla="*/ 1594 w 1672"/>
                  <a:gd name="T43" fmla="*/ 1543 h 1848"/>
                  <a:gd name="T44" fmla="*/ 1554 w 1672"/>
                  <a:gd name="T45" fmla="*/ 1499 h 1848"/>
                  <a:gd name="T46" fmla="*/ 1508 w 1672"/>
                  <a:gd name="T47" fmla="*/ 1445 h 1848"/>
                  <a:gd name="T48" fmla="*/ 1457 w 1672"/>
                  <a:gd name="T49" fmla="*/ 1379 h 1848"/>
                  <a:gd name="T50" fmla="*/ 1402 w 1672"/>
                  <a:gd name="T51" fmla="*/ 1301 h 1848"/>
                  <a:gd name="T52" fmla="*/ 1343 w 1672"/>
                  <a:gd name="T53" fmla="*/ 1209 h 1848"/>
                  <a:gd name="T54" fmla="*/ 1283 w 1672"/>
                  <a:gd name="T55" fmla="*/ 1104 h 1848"/>
                  <a:gd name="T56" fmla="*/ 1221 w 1672"/>
                  <a:gd name="T57" fmla="*/ 984 h 1848"/>
                  <a:gd name="T58" fmla="*/ 1160 w 1672"/>
                  <a:gd name="T59" fmla="*/ 849 h 1848"/>
                  <a:gd name="T60" fmla="*/ 1099 w 1672"/>
                  <a:gd name="T61" fmla="*/ 700 h 1848"/>
                  <a:gd name="T62" fmla="*/ 1040 w 1672"/>
                  <a:gd name="T63" fmla="*/ 533 h 1848"/>
                  <a:gd name="T64" fmla="*/ 984 w 1672"/>
                  <a:gd name="T65" fmla="*/ 349 h 1848"/>
                  <a:gd name="T66" fmla="*/ 933 w 1672"/>
                  <a:gd name="T67" fmla="*/ 149 h 1848"/>
                  <a:gd name="T68" fmla="*/ 0 w 1672"/>
                  <a:gd name="T69" fmla="*/ 0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72" h="1848">
                    <a:moveTo>
                      <a:pt x="0" y="0"/>
                    </a:moveTo>
                    <a:lnTo>
                      <a:pt x="3" y="17"/>
                    </a:lnTo>
                    <a:lnTo>
                      <a:pt x="8" y="60"/>
                    </a:lnTo>
                    <a:lnTo>
                      <a:pt x="19" y="131"/>
                    </a:lnTo>
                    <a:lnTo>
                      <a:pt x="34" y="224"/>
                    </a:lnTo>
                    <a:lnTo>
                      <a:pt x="53" y="336"/>
                    </a:lnTo>
                    <a:lnTo>
                      <a:pt x="77" y="462"/>
                    </a:lnTo>
                    <a:lnTo>
                      <a:pt x="107" y="602"/>
                    </a:lnTo>
                    <a:lnTo>
                      <a:pt x="142" y="749"/>
                    </a:lnTo>
                    <a:lnTo>
                      <a:pt x="184" y="903"/>
                    </a:lnTo>
                    <a:lnTo>
                      <a:pt x="230" y="1059"/>
                    </a:lnTo>
                    <a:lnTo>
                      <a:pt x="283" y="1213"/>
                    </a:lnTo>
                    <a:lnTo>
                      <a:pt x="343" y="1363"/>
                    </a:lnTo>
                    <a:lnTo>
                      <a:pt x="408" y="1505"/>
                    </a:lnTo>
                    <a:lnTo>
                      <a:pt x="481" y="1635"/>
                    </a:lnTo>
                    <a:lnTo>
                      <a:pt x="560" y="1750"/>
                    </a:lnTo>
                    <a:lnTo>
                      <a:pt x="647" y="1848"/>
                    </a:lnTo>
                    <a:lnTo>
                      <a:pt x="1672" y="1614"/>
                    </a:lnTo>
                    <a:lnTo>
                      <a:pt x="1667" y="1610"/>
                    </a:lnTo>
                    <a:lnTo>
                      <a:pt x="1652" y="1597"/>
                    </a:lnTo>
                    <a:lnTo>
                      <a:pt x="1626" y="1575"/>
                    </a:lnTo>
                    <a:lnTo>
                      <a:pt x="1594" y="1543"/>
                    </a:lnTo>
                    <a:lnTo>
                      <a:pt x="1554" y="1499"/>
                    </a:lnTo>
                    <a:lnTo>
                      <a:pt x="1508" y="1445"/>
                    </a:lnTo>
                    <a:lnTo>
                      <a:pt x="1457" y="1379"/>
                    </a:lnTo>
                    <a:lnTo>
                      <a:pt x="1402" y="1301"/>
                    </a:lnTo>
                    <a:lnTo>
                      <a:pt x="1343" y="1209"/>
                    </a:lnTo>
                    <a:lnTo>
                      <a:pt x="1283" y="1104"/>
                    </a:lnTo>
                    <a:lnTo>
                      <a:pt x="1221" y="984"/>
                    </a:lnTo>
                    <a:lnTo>
                      <a:pt x="1160" y="849"/>
                    </a:lnTo>
                    <a:lnTo>
                      <a:pt x="1099" y="700"/>
                    </a:lnTo>
                    <a:lnTo>
                      <a:pt x="1040" y="533"/>
                    </a:lnTo>
                    <a:lnTo>
                      <a:pt x="984" y="349"/>
                    </a:lnTo>
                    <a:lnTo>
                      <a:pt x="933" y="14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1" name="Freeform 148"/>
              <p:cNvSpPr>
                <a:spLocks/>
              </p:cNvSpPr>
              <p:nvPr/>
            </p:nvSpPr>
            <p:spPr bwMode="auto">
              <a:xfrm>
                <a:off x="6935788" y="4808538"/>
                <a:ext cx="1087437" cy="1244600"/>
              </a:xfrm>
              <a:custGeom>
                <a:avLst/>
                <a:gdLst>
                  <a:gd name="T0" fmla="*/ 0 w 1370"/>
                  <a:gd name="T1" fmla="*/ 0 h 1567"/>
                  <a:gd name="T2" fmla="*/ 348 w 1370"/>
                  <a:gd name="T3" fmla="*/ 1567 h 1567"/>
                  <a:gd name="T4" fmla="*/ 1370 w 1370"/>
                  <a:gd name="T5" fmla="*/ 1335 h 1567"/>
                  <a:gd name="T6" fmla="*/ 1359 w 1370"/>
                  <a:gd name="T7" fmla="*/ 1254 h 1567"/>
                  <a:gd name="T8" fmla="*/ 604 w 1370"/>
                  <a:gd name="T9" fmla="*/ 1417 h 1567"/>
                  <a:gd name="T10" fmla="*/ 600 w 1370"/>
                  <a:gd name="T11" fmla="*/ 1415 h 1567"/>
                  <a:gd name="T12" fmla="*/ 590 w 1370"/>
                  <a:gd name="T13" fmla="*/ 1410 h 1567"/>
                  <a:gd name="T14" fmla="*/ 574 w 1370"/>
                  <a:gd name="T15" fmla="*/ 1398 h 1567"/>
                  <a:gd name="T16" fmla="*/ 552 w 1370"/>
                  <a:gd name="T17" fmla="*/ 1380 h 1567"/>
                  <a:gd name="T18" fmla="*/ 524 w 1370"/>
                  <a:gd name="T19" fmla="*/ 1352 h 1567"/>
                  <a:gd name="T20" fmla="*/ 492 w 1370"/>
                  <a:gd name="T21" fmla="*/ 1314 h 1567"/>
                  <a:gd name="T22" fmla="*/ 455 w 1370"/>
                  <a:gd name="T23" fmla="*/ 1264 h 1567"/>
                  <a:gd name="T24" fmla="*/ 415 w 1370"/>
                  <a:gd name="T25" fmla="*/ 1200 h 1567"/>
                  <a:gd name="T26" fmla="*/ 371 w 1370"/>
                  <a:gd name="T27" fmla="*/ 1120 h 1567"/>
                  <a:gd name="T28" fmla="*/ 324 w 1370"/>
                  <a:gd name="T29" fmla="*/ 1025 h 1567"/>
                  <a:gd name="T30" fmla="*/ 274 w 1370"/>
                  <a:gd name="T31" fmla="*/ 910 h 1567"/>
                  <a:gd name="T32" fmla="*/ 221 w 1370"/>
                  <a:gd name="T33" fmla="*/ 775 h 1567"/>
                  <a:gd name="T34" fmla="*/ 168 w 1370"/>
                  <a:gd name="T35" fmla="*/ 617 h 1567"/>
                  <a:gd name="T36" fmla="*/ 113 w 1370"/>
                  <a:gd name="T37" fmla="*/ 437 h 1567"/>
                  <a:gd name="T38" fmla="*/ 56 w 1370"/>
                  <a:gd name="T39" fmla="*/ 232 h 1567"/>
                  <a:gd name="T40" fmla="*/ 0 w 1370"/>
                  <a:gd name="T41" fmla="*/ 0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70" h="1567">
                    <a:moveTo>
                      <a:pt x="0" y="0"/>
                    </a:moveTo>
                    <a:lnTo>
                      <a:pt x="348" y="1567"/>
                    </a:lnTo>
                    <a:lnTo>
                      <a:pt x="1370" y="1335"/>
                    </a:lnTo>
                    <a:lnTo>
                      <a:pt x="1359" y="1254"/>
                    </a:lnTo>
                    <a:lnTo>
                      <a:pt x="604" y="1417"/>
                    </a:lnTo>
                    <a:lnTo>
                      <a:pt x="600" y="1415"/>
                    </a:lnTo>
                    <a:lnTo>
                      <a:pt x="590" y="1410"/>
                    </a:lnTo>
                    <a:lnTo>
                      <a:pt x="574" y="1398"/>
                    </a:lnTo>
                    <a:lnTo>
                      <a:pt x="552" y="1380"/>
                    </a:lnTo>
                    <a:lnTo>
                      <a:pt x="524" y="1352"/>
                    </a:lnTo>
                    <a:lnTo>
                      <a:pt x="492" y="1314"/>
                    </a:lnTo>
                    <a:lnTo>
                      <a:pt x="455" y="1264"/>
                    </a:lnTo>
                    <a:lnTo>
                      <a:pt x="415" y="1200"/>
                    </a:lnTo>
                    <a:lnTo>
                      <a:pt x="371" y="1120"/>
                    </a:lnTo>
                    <a:lnTo>
                      <a:pt x="324" y="1025"/>
                    </a:lnTo>
                    <a:lnTo>
                      <a:pt x="274" y="910"/>
                    </a:lnTo>
                    <a:lnTo>
                      <a:pt x="221" y="775"/>
                    </a:lnTo>
                    <a:lnTo>
                      <a:pt x="168" y="617"/>
                    </a:lnTo>
                    <a:lnTo>
                      <a:pt x="113" y="437"/>
                    </a:lnTo>
                    <a:lnTo>
                      <a:pt x="56" y="23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2" name="Freeform 149"/>
              <p:cNvSpPr>
                <a:spLocks/>
              </p:cNvSpPr>
              <p:nvPr/>
            </p:nvSpPr>
            <p:spPr bwMode="auto">
              <a:xfrm>
                <a:off x="6927850" y="4459288"/>
                <a:ext cx="736600" cy="220663"/>
              </a:xfrm>
              <a:custGeom>
                <a:avLst/>
                <a:gdLst>
                  <a:gd name="T0" fmla="*/ 0 w 926"/>
                  <a:gd name="T1" fmla="*/ 0 h 278"/>
                  <a:gd name="T2" fmla="*/ 896 w 926"/>
                  <a:gd name="T3" fmla="*/ 145 h 278"/>
                  <a:gd name="T4" fmla="*/ 926 w 926"/>
                  <a:gd name="T5" fmla="*/ 278 h 278"/>
                  <a:gd name="T6" fmla="*/ 29 w 926"/>
                  <a:gd name="T7" fmla="*/ 209 h 278"/>
                  <a:gd name="T8" fmla="*/ 0 w 926"/>
                  <a:gd name="T9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6" h="278">
                    <a:moveTo>
                      <a:pt x="0" y="0"/>
                    </a:moveTo>
                    <a:lnTo>
                      <a:pt x="896" y="145"/>
                    </a:lnTo>
                    <a:lnTo>
                      <a:pt x="926" y="278"/>
                    </a:lnTo>
                    <a:lnTo>
                      <a:pt x="29" y="20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3" name="Freeform 152"/>
              <p:cNvSpPr>
                <a:spLocks/>
              </p:cNvSpPr>
              <p:nvPr/>
            </p:nvSpPr>
            <p:spPr bwMode="auto">
              <a:xfrm>
                <a:off x="7423150" y="5716588"/>
                <a:ext cx="849312" cy="212725"/>
              </a:xfrm>
              <a:custGeom>
                <a:avLst/>
                <a:gdLst>
                  <a:gd name="T0" fmla="*/ 13 w 1071"/>
                  <a:gd name="T1" fmla="*/ 243 h 269"/>
                  <a:gd name="T2" fmla="*/ 1023 w 1071"/>
                  <a:gd name="T3" fmla="*/ 6 h 269"/>
                  <a:gd name="T4" fmla="*/ 1025 w 1071"/>
                  <a:gd name="T5" fmla="*/ 4 h 269"/>
                  <a:gd name="T6" fmla="*/ 1028 w 1071"/>
                  <a:gd name="T7" fmla="*/ 0 h 269"/>
                  <a:gd name="T8" fmla="*/ 1034 w 1071"/>
                  <a:gd name="T9" fmla="*/ 0 h 269"/>
                  <a:gd name="T10" fmla="*/ 1042 w 1071"/>
                  <a:gd name="T11" fmla="*/ 7 h 269"/>
                  <a:gd name="T12" fmla="*/ 1071 w 1071"/>
                  <a:gd name="T13" fmla="*/ 19 h 269"/>
                  <a:gd name="T14" fmla="*/ 8 w 1071"/>
                  <a:gd name="T15" fmla="*/ 269 h 269"/>
                  <a:gd name="T16" fmla="*/ 5 w 1071"/>
                  <a:gd name="T17" fmla="*/ 266 h 269"/>
                  <a:gd name="T18" fmla="*/ 0 w 1071"/>
                  <a:gd name="T19" fmla="*/ 261 h 269"/>
                  <a:gd name="T20" fmla="*/ 0 w 1071"/>
                  <a:gd name="T21" fmla="*/ 253 h 269"/>
                  <a:gd name="T22" fmla="*/ 13 w 1071"/>
                  <a:gd name="T23" fmla="*/ 24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1" h="269">
                    <a:moveTo>
                      <a:pt x="13" y="243"/>
                    </a:moveTo>
                    <a:lnTo>
                      <a:pt x="1023" y="6"/>
                    </a:lnTo>
                    <a:lnTo>
                      <a:pt x="1025" y="4"/>
                    </a:lnTo>
                    <a:lnTo>
                      <a:pt x="1028" y="0"/>
                    </a:lnTo>
                    <a:lnTo>
                      <a:pt x="1034" y="0"/>
                    </a:lnTo>
                    <a:lnTo>
                      <a:pt x="1042" y="7"/>
                    </a:lnTo>
                    <a:lnTo>
                      <a:pt x="1071" y="19"/>
                    </a:lnTo>
                    <a:lnTo>
                      <a:pt x="8" y="269"/>
                    </a:lnTo>
                    <a:lnTo>
                      <a:pt x="5" y="266"/>
                    </a:lnTo>
                    <a:lnTo>
                      <a:pt x="0" y="261"/>
                    </a:lnTo>
                    <a:lnTo>
                      <a:pt x="0" y="253"/>
                    </a:lnTo>
                    <a:lnTo>
                      <a:pt x="13" y="24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4" name="Freeform 153"/>
              <p:cNvSpPr>
                <a:spLocks/>
              </p:cNvSpPr>
              <p:nvPr/>
            </p:nvSpPr>
            <p:spPr bwMode="auto">
              <a:xfrm>
                <a:off x="6759575" y="4694238"/>
                <a:ext cx="198437" cy="1346200"/>
              </a:xfrm>
              <a:custGeom>
                <a:avLst/>
                <a:gdLst>
                  <a:gd name="T0" fmla="*/ 0 w 250"/>
                  <a:gd name="T1" fmla="*/ 0 h 1695"/>
                  <a:gd name="T2" fmla="*/ 1 w 250"/>
                  <a:gd name="T3" fmla="*/ 8 h 1695"/>
                  <a:gd name="T4" fmla="*/ 3 w 250"/>
                  <a:gd name="T5" fmla="*/ 33 h 1695"/>
                  <a:gd name="T6" fmla="*/ 9 w 250"/>
                  <a:gd name="T7" fmla="*/ 75 h 1695"/>
                  <a:gd name="T8" fmla="*/ 15 w 250"/>
                  <a:gd name="T9" fmla="*/ 130 h 1695"/>
                  <a:gd name="T10" fmla="*/ 24 w 250"/>
                  <a:gd name="T11" fmla="*/ 200 h 1695"/>
                  <a:gd name="T12" fmla="*/ 34 w 250"/>
                  <a:gd name="T13" fmla="*/ 283 h 1695"/>
                  <a:gd name="T14" fmla="*/ 47 w 250"/>
                  <a:gd name="T15" fmla="*/ 380 h 1695"/>
                  <a:gd name="T16" fmla="*/ 62 w 250"/>
                  <a:gd name="T17" fmla="*/ 488 h 1695"/>
                  <a:gd name="T18" fmla="*/ 78 w 250"/>
                  <a:gd name="T19" fmla="*/ 608 h 1695"/>
                  <a:gd name="T20" fmla="*/ 97 w 250"/>
                  <a:gd name="T21" fmla="*/ 738 h 1695"/>
                  <a:gd name="T22" fmla="*/ 117 w 250"/>
                  <a:gd name="T23" fmla="*/ 877 h 1695"/>
                  <a:gd name="T24" fmla="*/ 140 w 250"/>
                  <a:gd name="T25" fmla="*/ 1026 h 1695"/>
                  <a:gd name="T26" fmla="*/ 165 w 250"/>
                  <a:gd name="T27" fmla="*/ 1183 h 1695"/>
                  <a:gd name="T28" fmla="*/ 191 w 250"/>
                  <a:gd name="T29" fmla="*/ 1347 h 1695"/>
                  <a:gd name="T30" fmla="*/ 220 w 250"/>
                  <a:gd name="T31" fmla="*/ 1518 h 1695"/>
                  <a:gd name="T32" fmla="*/ 250 w 250"/>
                  <a:gd name="T33" fmla="*/ 1695 h 1695"/>
                  <a:gd name="T34" fmla="*/ 249 w 250"/>
                  <a:gd name="T35" fmla="*/ 1688 h 1695"/>
                  <a:gd name="T36" fmla="*/ 244 w 250"/>
                  <a:gd name="T37" fmla="*/ 1667 h 1695"/>
                  <a:gd name="T38" fmla="*/ 236 w 250"/>
                  <a:gd name="T39" fmla="*/ 1633 h 1695"/>
                  <a:gd name="T40" fmla="*/ 227 w 250"/>
                  <a:gd name="T41" fmla="*/ 1586 h 1695"/>
                  <a:gd name="T42" fmla="*/ 214 w 250"/>
                  <a:gd name="T43" fmla="*/ 1523 h 1695"/>
                  <a:gd name="T44" fmla="*/ 200 w 250"/>
                  <a:gd name="T45" fmla="*/ 1450 h 1695"/>
                  <a:gd name="T46" fmla="*/ 184 w 250"/>
                  <a:gd name="T47" fmla="*/ 1361 h 1695"/>
                  <a:gd name="T48" fmla="*/ 167 w 250"/>
                  <a:gd name="T49" fmla="*/ 1261 h 1695"/>
                  <a:gd name="T50" fmla="*/ 147 w 250"/>
                  <a:gd name="T51" fmla="*/ 1147 h 1695"/>
                  <a:gd name="T52" fmla="*/ 128 w 250"/>
                  <a:gd name="T53" fmla="*/ 1020 h 1695"/>
                  <a:gd name="T54" fmla="*/ 107 w 250"/>
                  <a:gd name="T55" fmla="*/ 881 h 1695"/>
                  <a:gd name="T56" fmla="*/ 85 w 250"/>
                  <a:gd name="T57" fmla="*/ 730 h 1695"/>
                  <a:gd name="T58" fmla="*/ 64 w 250"/>
                  <a:gd name="T59" fmla="*/ 565 h 1695"/>
                  <a:gd name="T60" fmla="*/ 42 w 250"/>
                  <a:gd name="T61" fmla="*/ 389 h 1695"/>
                  <a:gd name="T62" fmla="*/ 20 w 250"/>
                  <a:gd name="T63" fmla="*/ 200 h 1695"/>
                  <a:gd name="T64" fmla="*/ 0 w 250"/>
                  <a:gd name="T65" fmla="*/ 0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1695">
                    <a:moveTo>
                      <a:pt x="0" y="0"/>
                    </a:moveTo>
                    <a:lnTo>
                      <a:pt x="1" y="8"/>
                    </a:lnTo>
                    <a:lnTo>
                      <a:pt x="3" y="33"/>
                    </a:lnTo>
                    <a:lnTo>
                      <a:pt x="9" y="75"/>
                    </a:lnTo>
                    <a:lnTo>
                      <a:pt x="15" y="130"/>
                    </a:lnTo>
                    <a:lnTo>
                      <a:pt x="24" y="200"/>
                    </a:lnTo>
                    <a:lnTo>
                      <a:pt x="34" y="283"/>
                    </a:lnTo>
                    <a:lnTo>
                      <a:pt x="47" y="380"/>
                    </a:lnTo>
                    <a:lnTo>
                      <a:pt x="62" y="488"/>
                    </a:lnTo>
                    <a:lnTo>
                      <a:pt x="78" y="608"/>
                    </a:lnTo>
                    <a:lnTo>
                      <a:pt x="97" y="738"/>
                    </a:lnTo>
                    <a:lnTo>
                      <a:pt x="117" y="877"/>
                    </a:lnTo>
                    <a:lnTo>
                      <a:pt x="140" y="1026"/>
                    </a:lnTo>
                    <a:lnTo>
                      <a:pt x="165" y="1183"/>
                    </a:lnTo>
                    <a:lnTo>
                      <a:pt x="191" y="1347"/>
                    </a:lnTo>
                    <a:lnTo>
                      <a:pt x="220" y="1518"/>
                    </a:lnTo>
                    <a:lnTo>
                      <a:pt x="250" y="1695"/>
                    </a:lnTo>
                    <a:lnTo>
                      <a:pt x="249" y="1688"/>
                    </a:lnTo>
                    <a:lnTo>
                      <a:pt x="244" y="1667"/>
                    </a:lnTo>
                    <a:lnTo>
                      <a:pt x="236" y="1633"/>
                    </a:lnTo>
                    <a:lnTo>
                      <a:pt x="227" y="1586"/>
                    </a:lnTo>
                    <a:lnTo>
                      <a:pt x="214" y="1523"/>
                    </a:lnTo>
                    <a:lnTo>
                      <a:pt x="200" y="1450"/>
                    </a:lnTo>
                    <a:lnTo>
                      <a:pt x="184" y="1361"/>
                    </a:lnTo>
                    <a:lnTo>
                      <a:pt x="167" y="1261"/>
                    </a:lnTo>
                    <a:lnTo>
                      <a:pt x="147" y="1147"/>
                    </a:lnTo>
                    <a:lnTo>
                      <a:pt x="128" y="1020"/>
                    </a:lnTo>
                    <a:lnTo>
                      <a:pt x="107" y="881"/>
                    </a:lnTo>
                    <a:lnTo>
                      <a:pt x="85" y="730"/>
                    </a:lnTo>
                    <a:lnTo>
                      <a:pt x="64" y="565"/>
                    </a:lnTo>
                    <a:lnTo>
                      <a:pt x="42" y="389"/>
                    </a:lnTo>
                    <a:lnTo>
                      <a:pt x="20" y="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5" name="Freeform 155"/>
              <p:cNvSpPr>
                <a:spLocks/>
              </p:cNvSpPr>
              <p:nvPr/>
            </p:nvSpPr>
            <p:spPr bwMode="auto">
              <a:xfrm>
                <a:off x="6854825" y="4711700"/>
                <a:ext cx="247650" cy="1336675"/>
              </a:xfrm>
              <a:custGeom>
                <a:avLst/>
                <a:gdLst>
                  <a:gd name="T0" fmla="*/ 0 w 312"/>
                  <a:gd name="T1" fmla="*/ 0 h 1685"/>
                  <a:gd name="T2" fmla="*/ 1 w 312"/>
                  <a:gd name="T3" fmla="*/ 8 h 1685"/>
                  <a:gd name="T4" fmla="*/ 4 w 312"/>
                  <a:gd name="T5" fmla="*/ 33 h 1685"/>
                  <a:gd name="T6" fmla="*/ 11 w 312"/>
                  <a:gd name="T7" fmla="*/ 73 h 1685"/>
                  <a:gd name="T8" fmla="*/ 19 w 312"/>
                  <a:gd name="T9" fmla="*/ 129 h 1685"/>
                  <a:gd name="T10" fmla="*/ 31 w 312"/>
                  <a:gd name="T11" fmla="*/ 199 h 1685"/>
                  <a:gd name="T12" fmla="*/ 45 w 312"/>
                  <a:gd name="T13" fmla="*/ 282 h 1685"/>
                  <a:gd name="T14" fmla="*/ 61 w 312"/>
                  <a:gd name="T15" fmla="*/ 377 h 1685"/>
                  <a:gd name="T16" fmla="*/ 79 w 312"/>
                  <a:gd name="T17" fmla="*/ 486 h 1685"/>
                  <a:gd name="T18" fmla="*/ 100 w 312"/>
                  <a:gd name="T19" fmla="*/ 604 h 1685"/>
                  <a:gd name="T20" fmla="*/ 123 w 312"/>
                  <a:gd name="T21" fmla="*/ 733 h 1685"/>
                  <a:gd name="T22" fmla="*/ 149 w 312"/>
                  <a:gd name="T23" fmla="*/ 873 h 1685"/>
                  <a:gd name="T24" fmla="*/ 177 w 312"/>
                  <a:gd name="T25" fmla="*/ 1020 h 1685"/>
                  <a:gd name="T26" fmla="*/ 207 w 312"/>
                  <a:gd name="T27" fmla="*/ 1176 h 1685"/>
                  <a:gd name="T28" fmla="*/ 240 w 312"/>
                  <a:gd name="T29" fmla="*/ 1339 h 1685"/>
                  <a:gd name="T30" fmla="*/ 275 w 312"/>
                  <a:gd name="T31" fmla="*/ 1508 h 1685"/>
                  <a:gd name="T32" fmla="*/ 312 w 312"/>
                  <a:gd name="T33" fmla="*/ 1685 h 1685"/>
                  <a:gd name="T34" fmla="*/ 310 w 312"/>
                  <a:gd name="T35" fmla="*/ 1678 h 1685"/>
                  <a:gd name="T36" fmla="*/ 305 w 312"/>
                  <a:gd name="T37" fmla="*/ 1657 h 1685"/>
                  <a:gd name="T38" fmla="*/ 296 w 312"/>
                  <a:gd name="T39" fmla="*/ 1624 h 1685"/>
                  <a:gd name="T40" fmla="*/ 284 w 312"/>
                  <a:gd name="T41" fmla="*/ 1575 h 1685"/>
                  <a:gd name="T42" fmla="*/ 270 w 312"/>
                  <a:gd name="T43" fmla="*/ 1515 h 1685"/>
                  <a:gd name="T44" fmla="*/ 253 w 312"/>
                  <a:gd name="T45" fmla="*/ 1440 h 1685"/>
                  <a:gd name="T46" fmla="*/ 234 w 312"/>
                  <a:gd name="T47" fmla="*/ 1354 h 1685"/>
                  <a:gd name="T48" fmla="*/ 213 w 312"/>
                  <a:gd name="T49" fmla="*/ 1254 h 1685"/>
                  <a:gd name="T50" fmla="*/ 190 w 312"/>
                  <a:gd name="T51" fmla="*/ 1141 h 1685"/>
                  <a:gd name="T52" fmla="*/ 164 w 312"/>
                  <a:gd name="T53" fmla="*/ 1015 h 1685"/>
                  <a:gd name="T54" fmla="*/ 139 w 312"/>
                  <a:gd name="T55" fmla="*/ 877 h 1685"/>
                  <a:gd name="T56" fmla="*/ 113 w 312"/>
                  <a:gd name="T57" fmla="*/ 726 h 1685"/>
                  <a:gd name="T58" fmla="*/ 85 w 312"/>
                  <a:gd name="T59" fmla="*/ 563 h 1685"/>
                  <a:gd name="T60" fmla="*/ 56 w 312"/>
                  <a:gd name="T61" fmla="*/ 387 h 1685"/>
                  <a:gd name="T62" fmla="*/ 28 w 312"/>
                  <a:gd name="T63" fmla="*/ 199 h 1685"/>
                  <a:gd name="T64" fmla="*/ 0 w 312"/>
                  <a:gd name="T65" fmla="*/ 0 h 1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2" h="1685">
                    <a:moveTo>
                      <a:pt x="0" y="0"/>
                    </a:moveTo>
                    <a:lnTo>
                      <a:pt x="1" y="8"/>
                    </a:lnTo>
                    <a:lnTo>
                      <a:pt x="4" y="33"/>
                    </a:lnTo>
                    <a:lnTo>
                      <a:pt x="11" y="73"/>
                    </a:lnTo>
                    <a:lnTo>
                      <a:pt x="19" y="129"/>
                    </a:lnTo>
                    <a:lnTo>
                      <a:pt x="31" y="199"/>
                    </a:lnTo>
                    <a:lnTo>
                      <a:pt x="45" y="282"/>
                    </a:lnTo>
                    <a:lnTo>
                      <a:pt x="61" y="377"/>
                    </a:lnTo>
                    <a:lnTo>
                      <a:pt x="79" y="486"/>
                    </a:lnTo>
                    <a:lnTo>
                      <a:pt x="100" y="604"/>
                    </a:lnTo>
                    <a:lnTo>
                      <a:pt x="123" y="733"/>
                    </a:lnTo>
                    <a:lnTo>
                      <a:pt x="149" y="873"/>
                    </a:lnTo>
                    <a:lnTo>
                      <a:pt x="177" y="1020"/>
                    </a:lnTo>
                    <a:lnTo>
                      <a:pt x="207" y="1176"/>
                    </a:lnTo>
                    <a:lnTo>
                      <a:pt x="240" y="1339"/>
                    </a:lnTo>
                    <a:lnTo>
                      <a:pt x="275" y="1508"/>
                    </a:lnTo>
                    <a:lnTo>
                      <a:pt x="312" y="1685"/>
                    </a:lnTo>
                    <a:lnTo>
                      <a:pt x="310" y="1678"/>
                    </a:lnTo>
                    <a:lnTo>
                      <a:pt x="305" y="1657"/>
                    </a:lnTo>
                    <a:lnTo>
                      <a:pt x="296" y="1624"/>
                    </a:lnTo>
                    <a:lnTo>
                      <a:pt x="284" y="1575"/>
                    </a:lnTo>
                    <a:lnTo>
                      <a:pt x="270" y="1515"/>
                    </a:lnTo>
                    <a:lnTo>
                      <a:pt x="253" y="1440"/>
                    </a:lnTo>
                    <a:lnTo>
                      <a:pt x="234" y="1354"/>
                    </a:lnTo>
                    <a:lnTo>
                      <a:pt x="213" y="1254"/>
                    </a:lnTo>
                    <a:lnTo>
                      <a:pt x="190" y="1141"/>
                    </a:lnTo>
                    <a:lnTo>
                      <a:pt x="164" y="1015"/>
                    </a:lnTo>
                    <a:lnTo>
                      <a:pt x="139" y="877"/>
                    </a:lnTo>
                    <a:lnTo>
                      <a:pt x="113" y="726"/>
                    </a:lnTo>
                    <a:lnTo>
                      <a:pt x="85" y="563"/>
                    </a:lnTo>
                    <a:lnTo>
                      <a:pt x="56" y="387"/>
                    </a:lnTo>
                    <a:lnTo>
                      <a:pt x="28" y="1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" name="Freeform 156"/>
              <p:cNvSpPr>
                <a:spLocks/>
              </p:cNvSpPr>
              <p:nvPr/>
            </p:nvSpPr>
            <p:spPr bwMode="auto">
              <a:xfrm>
                <a:off x="6883400" y="4721225"/>
                <a:ext cx="284162" cy="1328738"/>
              </a:xfrm>
              <a:custGeom>
                <a:avLst/>
                <a:gdLst>
                  <a:gd name="T0" fmla="*/ 0 w 359"/>
                  <a:gd name="T1" fmla="*/ 0 h 1676"/>
                  <a:gd name="T2" fmla="*/ 1 w 359"/>
                  <a:gd name="T3" fmla="*/ 8 h 1676"/>
                  <a:gd name="T4" fmla="*/ 6 w 359"/>
                  <a:gd name="T5" fmla="*/ 33 h 1676"/>
                  <a:gd name="T6" fmla="*/ 14 w 359"/>
                  <a:gd name="T7" fmla="*/ 74 h 1676"/>
                  <a:gd name="T8" fmla="*/ 25 w 359"/>
                  <a:gd name="T9" fmla="*/ 129 h 1676"/>
                  <a:gd name="T10" fmla="*/ 37 w 359"/>
                  <a:gd name="T11" fmla="*/ 198 h 1676"/>
                  <a:gd name="T12" fmla="*/ 53 w 359"/>
                  <a:gd name="T13" fmla="*/ 281 h 1676"/>
                  <a:gd name="T14" fmla="*/ 72 w 359"/>
                  <a:gd name="T15" fmla="*/ 376 h 1676"/>
                  <a:gd name="T16" fmla="*/ 94 w 359"/>
                  <a:gd name="T17" fmla="*/ 483 h 1676"/>
                  <a:gd name="T18" fmla="*/ 118 w 359"/>
                  <a:gd name="T19" fmla="*/ 601 h 1676"/>
                  <a:gd name="T20" fmla="*/ 144 w 359"/>
                  <a:gd name="T21" fmla="*/ 729 h 1676"/>
                  <a:gd name="T22" fmla="*/ 174 w 359"/>
                  <a:gd name="T23" fmla="*/ 867 h 1676"/>
                  <a:gd name="T24" fmla="*/ 205 w 359"/>
                  <a:gd name="T25" fmla="*/ 1015 h 1676"/>
                  <a:gd name="T26" fmla="*/ 240 w 359"/>
                  <a:gd name="T27" fmla="*/ 1169 h 1676"/>
                  <a:gd name="T28" fmla="*/ 278 w 359"/>
                  <a:gd name="T29" fmla="*/ 1332 h 1676"/>
                  <a:gd name="T30" fmla="*/ 317 w 359"/>
                  <a:gd name="T31" fmla="*/ 1501 h 1676"/>
                  <a:gd name="T32" fmla="*/ 359 w 359"/>
                  <a:gd name="T33" fmla="*/ 1676 h 1676"/>
                  <a:gd name="T34" fmla="*/ 356 w 359"/>
                  <a:gd name="T35" fmla="*/ 1669 h 1676"/>
                  <a:gd name="T36" fmla="*/ 351 w 359"/>
                  <a:gd name="T37" fmla="*/ 1648 h 1676"/>
                  <a:gd name="T38" fmla="*/ 341 w 359"/>
                  <a:gd name="T39" fmla="*/ 1615 h 1676"/>
                  <a:gd name="T40" fmla="*/ 328 w 359"/>
                  <a:gd name="T41" fmla="*/ 1568 h 1676"/>
                  <a:gd name="T42" fmla="*/ 311 w 359"/>
                  <a:gd name="T43" fmla="*/ 1508 h 1676"/>
                  <a:gd name="T44" fmla="*/ 293 w 359"/>
                  <a:gd name="T45" fmla="*/ 1434 h 1676"/>
                  <a:gd name="T46" fmla="*/ 271 w 359"/>
                  <a:gd name="T47" fmla="*/ 1348 h 1676"/>
                  <a:gd name="T48" fmla="*/ 247 w 359"/>
                  <a:gd name="T49" fmla="*/ 1247 h 1676"/>
                  <a:gd name="T50" fmla="*/ 222 w 359"/>
                  <a:gd name="T51" fmla="*/ 1136 h 1676"/>
                  <a:gd name="T52" fmla="*/ 193 w 359"/>
                  <a:gd name="T53" fmla="*/ 1010 h 1676"/>
                  <a:gd name="T54" fmla="*/ 164 w 359"/>
                  <a:gd name="T55" fmla="*/ 873 h 1676"/>
                  <a:gd name="T56" fmla="*/ 133 w 359"/>
                  <a:gd name="T57" fmla="*/ 723 h 1676"/>
                  <a:gd name="T58" fmla="*/ 101 w 359"/>
                  <a:gd name="T59" fmla="*/ 561 h 1676"/>
                  <a:gd name="T60" fmla="*/ 67 w 359"/>
                  <a:gd name="T61" fmla="*/ 386 h 1676"/>
                  <a:gd name="T62" fmla="*/ 34 w 359"/>
                  <a:gd name="T63" fmla="*/ 199 h 1676"/>
                  <a:gd name="T64" fmla="*/ 0 w 359"/>
                  <a:gd name="T65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9" h="1676">
                    <a:moveTo>
                      <a:pt x="0" y="0"/>
                    </a:moveTo>
                    <a:lnTo>
                      <a:pt x="1" y="8"/>
                    </a:lnTo>
                    <a:lnTo>
                      <a:pt x="6" y="33"/>
                    </a:lnTo>
                    <a:lnTo>
                      <a:pt x="14" y="74"/>
                    </a:lnTo>
                    <a:lnTo>
                      <a:pt x="25" y="129"/>
                    </a:lnTo>
                    <a:lnTo>
                      <a:pt x="37" y="198"/>
                    </a:lnTo>
                    <a:lnTo>
                      <a:pt x="53" y="281"/>
                    </a:lnTo>
                    <a:lnTo>
                      <a:pt x="72" y="376"/>
                    </a:lnTo>
                    <a:lnTo>
                      <a:pt x="94" y="483"/>
                    </a:lnTo>
                    <a:lnTo>
                      <a:pt x="118" y="601"/>
                    </a:lnTo>
                    <a:lnTo>
                      <a:pt x="144" y="729"/>
                    </a:lnTo>
                    <a:lnTo>
                      <a:pt x="174" y="867"/>
                    </a:lnTo>
                    <a:lnTo>
                      <a:pt x="205" y="1015"/>
                    </a:lnTo>
                    <a:lnTo>
                      <a:pt x="240" y="1169"/>
                    </a:lnTo>
                    <a:lnTo>
                      <a:pt x="278" y="1332"/>
                    </a:lnTo>
                    <a:lnTo>
                      <a:pt x="317" y="1501"/>
                    </a:lnTo>
                    <a:lnTo>
                      <a:pt x="359" y="1676"/>
                    </a:lnTo>
                    <a:lnTo>
                      <a:pt x="356" y="1669"/>
                    </a:lnTo>
                    <a:lnTo>
                      <a:pt x="351" y="1648"/>
                    </a:lnTo>
                    <a:lnTo>
                      <a:pt x="341" y="1615"/>
                    </a:lnTo>
                    <a:lnTo>
                      <a:pt x="328" y="1568"/>
                    </a:lnTo>
                    <a:lnTo>
                      <a:pt x="311" y="1508"/>
                    </a:lnTo>
                    <a:lnTo>
                      <a:pt x="293" y="1434"/>
                    </a:lnTo>
                    <a:lnTo>
                      <a:pt x="271" y="1348"/>
                    </a:lnTo>
                    <a:lnTo>
                      <a:pt x="247" y="1247"/>
                    </a:lnTo>
                    <a:lnTo>
                      <a:pt x="222" y="1136"/>
                    </a:lnTo>
                    <a:lnTo>
                      <a:pt x="193" y="1010"/>
                    </a:lnTo>
                    <a:lnTo>
                      <a:pt x="164" y="873"/>
                    </a:lnTo>
                    <a:lnTo>
                      <a:pt x="133" y="723"/>
                    </a:lnTo>
                    <a:lnTo>
                      <a:pt x="101" y="561"/>
                    </a:lnTo>
                    <a:lnTo>
                      <a:pt x="67" y="386"/>
                    </a:lnTo>
                    <a:lnTo>
                      <a:pt x="34" y="199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" name="Freeform 157"/>
              <p:cNvSpPr>
                <a:spLocks/>
              </p:cNvSpPr>
              <p:nvPr/>
            </p:nvSpPr>
            <p:spPr bwMode="auto">
              <a:xfrm>
                <a:off x="7669213" y="4541838"/>
                <a:ext cx="603250" cy="1189038"/>
              </a:xfrm>
              <a:custGeom>
                <a:avLst/>
                <a:gdLst>
                  <a:gd name="T0" fmla="*/ 1 w 761"/>
                  <a:gd name="T1" fmla="*/ 3 h 1499"/>
                  <a:gd name="T2" fmla="*/ 6 w 761"/>
                  <a:gd name="T3" fmla="*/ 26 h 1499"/>
                  <a:gd name="T4" fmla="*/ 17 w 761"/>
                  <a:gd name="T5" fmla="*/ 67 h 1499"/>
                  <a:gd name="T6" fmla="*/ 33 w 761"/>
                  <a:gd name="T7" fmla="*/ 127 h 1499"/>
                  <a:gd name="T8" fmla="*/ 57 w 761"/>
                  <a:gd name="T9" fmla="*/ 202 h 1499"/>
                  <a:gd name="T10" fmla="*/ 85 w 761"/>
                  <a:gd name="T11" fmla="*/ 291 h 1499"/>
                  <a:gd name="T12" fmla="*/ 119 w 761"/>
                  <a:gd name="T13" fmla="*/ 391 h 1499"/>
                  <a:gd name="T14" fmla="*/ 159 w 761"/>
                  <a:gd name="T15" fmla="*/ 500 h 1499"/>
                  <a:gd name="T16" fmla="*/ 206 w 761"/>
                  <a:gd name="T17" fmla="*/ 617 h 1499"/>
                  <a:gd name="T18" fmla="*/ 259 w 761"/>
                  <a:gd name="T19" fmla="*/ 739 h 1499"/>
                  <a:gd name="T20" fmla="*/ 318 w 761"/>
                  <a:gd name="T21" fmla="*/ 862 h 1499"/>
                  <a:gd name="T22" fmla="*/ 384 w 761"/>
                  <a:gd name="T23" fmla="*/ 987 h 1499"/>
                  <a:gd name="T24" fmla="*/ 455 w 761"/>
                  <a:gd name="T25" fmla="*/ 1111 h 1499"/>
                  <a:gd name="T26" fmla="*/ 535 w 761"/>
                  <a:gd name="T27" fmla="*/ 1229 h 1499"/>
                  <a:gd name="T28" fmla="*/ 620 w 761"/>
                  <a:gd name="T29" fmla="*/ 1343 h 1499"/>
                  <a:gd name="T30" fmla="*/ 712 w 761"/>
                  <a:gd name="T31" fmla="*/ 1449 h 1499"/>
                  <a:gd name="T32" fmla="*/ 758 w 761"/>
                  <a:gd name="T33" fmla="*/ 1498 h 1499"/>
                  <a:gd name="T34" fmla="*/ 746 w 761"/>
                  <a:gd name="T35" fmla="*/ 1485 h 1499"/>
                  <a:gd name="T36" fmla="*/ 720 w 761"/>
                  <a:gd name="T37" fmla="*/ 1462 h 1499"/>
                  <a:gd name="T38" fmla="*/ 685 w 761"/>
                  <a:gd name="T39" fmla="*/ 1426 h 1499"/>
                  <a:gd name="T40" fmla="*/ 641 w 761"/>
                  <a:gd name="T41" fmla="*/ 1378 h 1499"/>
                  <a:gd name="T42" fmla="*/ 589 w 761"/>
                  <a:gd name="T43" fmla="*/ 1319 h 1499"/>
                  <a:gd name="T44" fmla="*/ 532 w 761"/>
                  <a:gd name="T45" fmla="*/ 1248 h 1499"/>
                  <a:gd name="T46" fmla="*/ 471 w 761"/>
                  <a:gd name="T47" fmla="*/ 1166 h 1499"/>
                  <a:gd name="T48" fmla="*/ 407 w 761"/>
                  <a:gd name="T49" fmla="*/ 1071 h 1499"/>
                  <a:gd name="T50" fmla="*/ 342 w 761"/>
                  <a:gd name="T51" fmla="*/ 966 h 1499"/>
                  <a:gd name="T52" fmla="*/ 278 w 761"/>
                  <a:gd name="T53" fmla="*/ 848 h 1499"/>
                  <a:gd name="T54" fmla="*/ 216 w 761"/>
                  <a:gd name="T55" fmla="*/ 719 h 1499"/>
                  <a:gd name="T56" fmla="*/ 156 w 761"/>
                  <a:gd name="T57" fmla="*/ 580 h 1499"/>
                  <a:gd name="T58" fmla="*/ 103 w 761"/>
                  <a:gd name="T59" fmla="*/ 428 h 1499"/>
                  <a:gd name="T60" fmla="*/ 55 w 761"/>
                  <a:gd name="T61" fmla="*/ 265 h 1499"/>
                  <a:gd name="T62" fmla="*/ 16 w 761"/>
                  <a:gd name="T63" fmla="*/ 91 h 1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1" h="1499">
                    <a:moveTo>
                      <a:pt x="0" y="0"/>
                    </a:moveTo>
                    <a:lnTo>
                      <a:pt x="1" y="3"/>
                    </a:lnTo>
                    <a:lnTo>
                      <a:pt x="2" y="12"/>
                    </a:lnTo>
                    <a:lnTo>
                      <a:pt x="6" y="26"/>
                    </a:lnTo>
                    <a:lnTo>
                      <a:pt x="12" y="44"/>
                    </a:lnTo>
                    <a:lnTo>
                      <a:pt x="17" y="67"/>
                    </a:lnTo>
                    <a:lnTo>
                      <a:pt x="25" y="95"/>
                    </a:lnTo>
                    <a:lnTo>
                      <a:pt x="33" y="127"/>
                    </a:lnTo>
                    <a:lnTo>
                      <a:pt x="45" y="163"/>
                    </a:lnTo>
                    <a:lnTo>
                      <a:pt x="57" y="202"/>
                    </a:lnTo>
                    <a:lnTo>
                      <a:pt x="70" y="245"/>
                    </a:lnTo>
                    <a:lnTo>
                      <a:pt x="85" y="291"/>
                    </a:lnTo>
                    <a:lnTo>
                      <a:pt x="101" y="340"/>
                    </a:lnTo>
                    <a:lnTo>
                      <a:pt x="119" y="391"/>
                    </a:lnTo>
                    <a:lnTo>
                      <a:pt x="138" y="445"/>
                    </a:lnTo>
                    <a:lnTo>
                      <a:pt x="159" y="500"/>
                    </a:lnTo>
                    <a:lnTo>
                      <a:pt x="182" y="558"/>
                    </a:lnTo>
                    <a:lnTo>
                      <a:pt x="206" y="617"/>
                    </a:lnTo>
                    <a:lnTo>
                      <a:pt x="232" y="676"/>
                    </a:lnTo>
                    <a:lnTo>
                      <a:pt x="259" y="739"/>
                    </a:lnTo>
                    <a:lnTo>
                      <a:pt x="287" y="800"/>
                    </a:lnTo>
                    <a:lnTo>
                      <a:pt x="318" y="862"/>
                    </a:lnTo>
                    <a:lnTo>
                      <a:pt x="350" y="925"/>
                    </a:lnTo>
                    <a:lnTo>
                      <a:pt x="384" y="987"/>
                    </a:lnTo>
                    <a:lnTo>
                      <a:pt x="418" y="1048"/>
                    </a:lnTo>
                    <a:lnTo>
                      <a:pt x="455" y="1111"/>
                    </a:lnTo>
                    <a:lnTo>
                      <a:pt x="494" y="1171"/>
                    </a:lnTo>
                    <a:lnTo>
                      <a:pt x="535" y="1229"/>
                    </a:lnTo>
                    <a:lnTo>
                      <a:pt x="576" y="1288"/>
                    </a:lnTo>
                    <a:lnTo>
                      <a:pt x="620" y="1343"/>
                    </a:lnTo>
                    <a:lnTo>
                      <a:pt x="665" y="1397"/>
                    </a:lnTo>
                    <a:lnTo>
                      <a:pt x="712" y="1449"/>
                    </a:lnTo>
                    <a:lnTo>
                      <a:pt x="761" y="1499"/>
                    </a:lnTo>
                    <a:lnTo>
                      <a:pt x="758" y="1498"/>
                    </a:lnTo>
                    <a:lnTo>
                      <a:pt x="754" y="1493"/>
                    </a:lnTo>
                    <a:lnTo>
                      <a:pt x="746" y="1485"/>
                    </a:lnTo>
                    <a:lnTo>
                      <a:pt x="734" y="1475"/>
                    </a:lnTo>
                    <a:lnTo>
                      <a:pt x="720" y="1462"/>
                    </a:lnTo>
                    <a:lnTo>
                      <a:pt x="704" y="1445"/>
                    </a:lnTo>
                    <a:lnTo>
                      <a:pt x="685" y="1426"/>
                    </a:lnTo>
                    <a:lnTo>
                      <a:pt x="664" y="1403"/>
                    </a:lnTo>
                    <a:lnTo>
                      <a:pt x="641" y="1378"/>
                    </a:lnTo>
                    <a:lnTo>
                      <a:pt x="615" y="1350"/>
                    </a:lnTo>
                    <a:lnTo>
                      <a:pt x="589" y="1319"/>
                    </a:lnTo>
                    <a:lnTo>
                      <a:pt x="561" y="1285"/>
                    </a:lnTo>
                    <a:lnTo>
                      <a:pt x="532" y="1248"/>
                    </a:lnTo>
                    <a:lnTo>
                      <a:pt x="501" y="1209"/>
                    </a:lnTo>
                    <a:lnTo>
                      <a:pt x="471" y="1166"/>
                    </a:lnTo>
                    <a:lnTo>
                      <a:pt x="439" y="1120"/>
                    </a:lnTo>
                    <a:lnTo>
                      <a:pt x="407" y="1071"/>
                    </a:lnTo>
                    <a:lnTo>
                      <a:pt x="375" y="1020"/>
                    </a:lnTo>
                    <a:lnTo>
                      <a:pt x="342" y="966"/>
                    </a:lnTo>
                    <a:lnTo>
                      <a:pt x="310" y="908"/>
                    </a:lnTo>
                    <a:lnTo>
                      <a:pt x="278" y="848"/>
                    </a:lnTo>
                    <a:lnTo>
                      <a:pt x="246" y="785"/>
                    </a:lnTo>
                    <a:lnTo>
                      <a:pt x="216" y="719"/>
                    </a:lnTo>
                    <a:lnTo>
                      <a:pt x="186" y="651"/>
                    </a:lnTo>
                    <a:lnTo>
                      <a:pt x="156" y="580"/>
                    </a:lnTo>
                    <a:lnTo>
                      <a:pt x="128" y="505"/>
                    </a:lnTo>
                    <a:lnTo>
                      <a:pt x="103" y="428"/>
                    </a:lnTo>
                    <a:lnTo>
                      <a:pt x="77" y="348"/>
                    </a:lnTo>
                    <a:lnTo>
                      <a:pt x="55" y="265"/>
                    </a:lnTo>
                    <a:lnTo>
                      <a:pt x="35" y="180"/>
                    </a:lnTo>
                    <a:lnTo>
                      <a:pt x="16" y="9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" name="Freeform 158"/>
              <p:cNvSpPr>
                <a:spLocks/>
              </p:cNvSpPr>
              <p:nvPr/>
            </p:nvSpPr>
            <p:spPr bwMode="auto">
              <a:xfrm>
                <a:off x="6927850" y="4459288"/>
                <a:ext cx="727075" cy="155575"/>
              </a:xfrm>
              <a:custGeom>
                <a:avLst/>
                <a:gdLst>
                  <a:gd name="T0" fmla="*/ 0 w 915"/>
                  <a:gd name="T1" fmla="*/ 0 h 197"/>
                  <a:gd name="T2" fmla="*/ 896 w 915"/>
                  <a:gd name="T3" fmla="*/ 145 h 197"/>
                  <a:gd name="T4" fmla="*/ 915 w 915"/>
                  <a:gd name="T5" fmla="*/ 197 h 197"/>
                  <a:gd name="T6" fmla="*/ 0 w 915"/>
                  <a:gd name="T7" fmla="*/ 75 h 197"/>
                  <a:gd name="T8" fmla="*/ 0 w 915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5" h="197">
                    <a:moveTo>
                      <a:pt x="0" y="0"/>
                    </a:moveTo>
                    <a:lnTo>
                      <a:pt x="896" y="145"/>
                    </a:lnTo>
                    <a:lnTo>
                      <a:pt x="915" y="197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" name="Freeform 159"/>
              <p:cNvSpPr>
                <a:spLocks/>
              </p:cNvSpPr>
              <p:nvPr/>
            </p:nvSpPr>
            <p:spPr bwMode="auto">
              <a:xfrm>
                <a:off x="6956425" y="4872038"/>
                <a:ext cx="1066800" cy="1092200"/>
              </a:xfrm>
              <a:custGeom>
                <a:avLst/>
                <a:gdLst>
                  <a:gd name="T0" fmla="*/ 0 w 1345"/>
                  <a:gd name="T1" fmla="*/ 0 h 1377"/>
                  <a:gd name="T2" fmla="*/ 3 w 1345"/>
                  <a:gd name="T3" fmla="*/ 10 h 1377"/>
                  <a:gd name="T4" fmla="*/ 7 w 1345"/>
                  <a:gd name="T5" fmla="*/ 42 h 1377"/>
                  <a:gd name="T6" fmla="*/ 16 w 1345"/>
                  <a:gd name="T7" fmla="*/ 91 h 1377"/>
                  <a:gd name="T8" fmla="*/ 30 w 1345"/>
                  <a:gd name="T9" fmla="*/ 156 h 1377"/>
                  <a:gd name="T10" fmla="*/ 48 w 1345"/>
                  <a:gd name="T11" fmla="*/ 234 h 1377"/>
                  <a:gd name="T12" fmla="*/ 70 w 1345"/>
                  <a:gd name="T13" fmla="*/ 323 h 1377"/>
                  <a:gd name="T14" fmla="*/ 97 w 1345"/>
                  <a:gd name="T15" fmla="*/ 421 h 1377"/>
                  <a:gd name="T16" fmla="*/ 129 w 1345"/>
                  <a:gd name="T17" fmla="*/ 525 h 1377"/>
                  <a:gd name="T18" fmla="*/ 166 w 1345"/>
                  <a:gd name="T19" fmla="*/ 635 h 1377"/>
                  <a:gd name="T20" fmla="*/ 210 w 1345"/>
                  <a:gd name="T21" fmla="*/ 746 h 1377"/>
                  <a:gd name="T22" fmla="*/ 258 w 1345"/>
                  <a:gd name="T23" fmla="*/ 857 h 1377"/>
                  <a:gd name="T24" fmla="*/ 313 w 1345"/>
                  <a:gd name="T25" fmla="*/ 966 h 1377"/>
                  <a:gd name="T26" fmla="*/ 374 w 1345"/>
                  <a:gd name="T27" fmla="*/ 1070 h 1377"/>
                  <a:gd name="T28" fmla="*/ 442 w 1345"/>
                  <a:gd name="T29" fmla="*/ 1168 h 1377"/>
                  <a:gd name="T30" fmla="*/ 515 w 1345"/>
                  <a:gd name="T31" fmla="*/ 1256 h 1377"/>
                  <a:gd name="T32" fmla="*/ 596 w 1345"/>
                  <a:gd name="T33" fmla="*/ 1333 h 1377"/>
                  <a:gd name="T34" fmla="*/ 1339 w 1345"/>
                  <a:gd name="T35" fmla="*/ 1170 h 1377"/>
                  <a:gd name="T36" fmla="*/ 1345 w 1345"/>
                  <a:gd name="T37" fmla="*/ 1219 h 1377"/>
                  <a:gd name="T38" fmla="*/ 550 w 1345"/>
                  <a:gd name="T39" fmla="*/ 1377 h 1377"/>
                  <a:gd name="T40" fmla="*/ 547 w 1345"/>
                  <a:gd name="T41" fmla="*/ 1374 h 1377"/>
                  <a:gd name="T42" fmla="*/ 535 w 1345"/>
                  <a:gd name="T43" fmla="*/ 1365 h 1377"/>
                  <a:gd name="T44" fmla="*/ 517 w 1345"/>
                  <a:gd name="T45" fmla="*/ 1349 h 1377"/>
                  <a:gd name="T46" fmla="*/ 492 w 1345"/>
                  <a:gd name="T47" fmla="*/ 1325 h 1377"/>
                  <a:gd name="T48" fmla="*/ 462 w 1345"/>
                  <a:gd name="T49" fmla="*/ 1290 h 1377"/>
                  <a:gd name="T50" fmla="*/ 429 w 1345"/>
                  <a:gd name="T51" fmla="*/ 1246 h 1377"/>
                  <a:gd name="T52" fmla="*/ 391 w 1345"/>
                  <a:gd name="T53" fmla="*/ 1191 h 1377"/>
                  <a:gd name="T54" fmla="*/ 351 w 1345"/>
                  <a:gd name="T55" fmla="*/ 1122 h 1377"/>
                  <a:gd name="T56" fmla="*/ 307 w 1345"/>
                  <a:gd name="T57" fmla="*/ 1040 h 1377"/>
                  <a:gd name="T58" fmla="*/ 262 w 1345"/>
                  <a:gd name="T59" fmla="*/ 945 h 1377"/>
                  <a:gd name="T60" fmla="*/ 217 w 1345"/>
                  <a:gd name="T61" fmla="*/ 832 h 1377"/>
                  <a:gd name="T62" fmla="*/ 171 w 1345"/>
                  <a:gd name="T63" fmla="*/ 704 h 1377"/>
                  <a:gd name="T64" fmla="*/ 126 w 1345"/>
                  <a:gd name="T65" fmla="*/ 556 h 1377"/>
                  <a:gd name="T66" fmla="*/ 81 w 1345"/>
                  <a:gd name="T67" fmla="*/ 392 h 1377"/>
                  <a:gd name="T68" fmla="*/ 40 w 1345"/>
                  <a:gd name="T69" fmla="*/ 206 h 1377"/>
                  <a:gd name="T70" fmla="*/ 0 w 1345"/>
                  <a:gd name="T71" fmla="*/ 0 h 1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5" h="1377">
                    <a:moveTo>
                      <a:pt x="0" y="0"/>
                    </a:moveTo>
                    <a:lnTo>
                      <a:pt x="3" y="10"/>
                    </a:lnTo>
                    <a:lnTo>
                      <a:pt x="7" y="42"/>
                    </a:lnTo>
                    <a:lnTo>
                      <a:pt x="16" y="91"/>
                    </a:lnTo>
                    <a:lnTo>
                      <a:pt x="30" y="156"/>
                    </a:lnTo>
                    <a:lnTo>
                      <a:pt x="48" y="234"/>
                    </a:lnTo>
                    <a:lnTo>
                      <a:pt x="70" y="323"/>
                    </a:lnTo>
                    <a:lnTo>
                      <a:pt x="97" y="421"/>
                    </a:lnTo>
                    <a:lnTo>
                      <a:pt x="129" y="525"/>
                    </a:lnTo>
                    <a:lnTo>
                      <a:pt x="166" y="635"/>
                    </a:lnTo>
                    <a:lnTo>
                      <a:pt x="210" y="746"/>
                    </a:lnTo>
                    <a:lnTo>
                      <a:pt x="258" y="857"/>
                    </a:lnTo>
                    <a:lnTo>
                      <a:pt x="313" y="966"/>
                    </a:lnTo>
                    <a:lnTo>
                      <a:pt x="374" y="1070"/>
                    </a:lnTo>
                    <a:lnTo>
                      <a:pt x="442" y="1168"/>
                    </a:lnTo>
                    <a:lnTo>
                      <a:pt x="515" y="1256"/>
                    </a:lnTo>
                    <a:lnTo>
                      <a:pt x="596" y="1333"/>
                    </a:lnTo>
                    <a:lnTo>
                      <a:pt x="1339" y="1170"/>
                    </a:lnTo>
                    <a:lnTo>
                      <a:pt x="1345" y="1219"/>
                    </a:lnTo>
                    <a:lnTo>
                      <a:pt x="550" y="1377"/>
                    </a:lnTo>
                    <a:lnTo>
                      <a:pt x="547" y="1374"/>
                    </a:lnTo>
                    <a:lnTo>
                      <a:pt x="535" y="1365"/>
                    </a:lnTo>
                    <a:lnTo>
                      <a:pt x="517" y="1349"/>
                    </a:lnTo>
                    <a:lnTo>
                      <a:pt x="492" y="1325"/>
                    </a:lnTo>
                    <a:lnTo>
                      <a:pt x="462" y="1290"/>
                    </a:lnTo>
                    <a:lnTo>
                      <a:pt x="429" y="1246"/>
                    </a:lnTo>
                    <a:lnTo>
                      <a:pt x="391" y="1191"/>
                    </a:lnTo>
                    <a:lnTo>
                      <a:pt x="351" y="1122"/>
                    </a:lnTo>
                    <a:lnTo>
                      <a:pt x="307" y="1040"/>
                    </a:lnTo>
                    <a:lnTo>
                      <a:pt x="262" y="945"/>
                    </a:lnTo>
                    <a:lnTo>
                      <a:pt x="217" y="832"/>
                    </a:lnTo>
                    <a:lnTo>
                      <a:pt x="171" y="704"/>
                    </a:lnTo>
                    <a:lnTo>
                      <a:pt x="126" y="556"/>
                    </a:lnTo>
                    <a:lnTo>
                      <a:pt x="81" y="392"/>
                    </a:lnTo>
                    <a:lnTo>
                      <a:pt x="40" y="20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" name="CasellaDiTesto 379"/>
              <p:cNvSpPr txBox="1"/>
              <p:nvPr/>
            </p:nvSpPr>
            <p:spPr>
              <a:xfrm rot="20929880">
                <a:off x="7199547" y="5004079"/>
                <a:ext cx="673622" cy="597609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FadeDown">
                  <a:avLst>
                    <a:gd name="adj" fmla="val 0"/>
                  </a:avLst>
                </a:prstTxWarp>
                <a:spAutoFit/>
                <a:scene3d>
                  <a:camera prst="perspectiveContrastingRightFacing"/>
                  <a:lightRig rig="threePt" dir="t"/>
                </a:scene3d>
              </a:bodyPr>
              <a:lstStyle/>
              <a:p>
                <a:r>
                  <a:rPr lang="it-IT" sz="6600" dirty="0" smtClean="0">
                    <a:solidFill>
                      <a:schemeClr val="accent2"/>
                    </a:solidFill>
                  </a:rPr>
                  <a:t>1</a:t>
                </a:r>
                <a:endParaRPr lang="it-IT" sz="8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81" name="CasellaDiTesto 380"/>
              <p:cNvSpPr txBox="1"/>
              <p:nvPr/>
            </p:nvSpPr>
            <p:spPr>
              <a:xfrm>
                <a:off x="6975881" y="4495386"/>
                <a:ext cx="664118" cy="361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FadeRight">
                  <a:avLst>
                    <a:gd name="adj" fmla="val 21328"/>
                  </a:avLst>
                </a:prstTxWarp>
                <a:spAutoFit/>
              </a:bodyPr>
              <a:lstStyle/>
              <a:p>
                <a:r>
                  <a:rPr lang="it-IT" sz="100" dirty="0" smtClean="0">
                    <a:solidFill>
                      <a:schemeClr val="bg1">
                        <a:lumMod val="65000"/>
                      </a:schemeClr>
                    </a:solidFill>
                  </a:rPr>
                  <a:t>GEN</a:t>
                </a:r>
                <a:endParaRPr lang="it-IT" sz="9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368" name="Arco 367"/>
            <p:cNvSpPr/>
            <p:nvPr/>
          </p:nvSpPr>
          <p:spPr>
            <a:xfrm>
              <a:off x="2549037" y="1985190"/>
              <a:ext cx="3385208" cy="3729574"/>
            </a:xfrm>
            <a:prstGeom prst="arc">
              <a:avLst>
                <a:gd name="adj1" fmla="val 18801398"/>
                <a:gd name="adj2" fmla="val 2639160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08" name="Arco 507"/>
          <p:cNvSpPr/>
          <p:nvPr/>
        </p:nvSpPr>
        <p:spPr>
          <a:xfrm>
            <a:off x="2051720" y="1775633"/>
            <a:ext cx="4462851" cy="4965735"/>
          </a:xfrm>
          <a:prstGeom prst="arc">
            <a:avLst>
              <a:gd name="adj1" fmla="val 18108880"/>
              <a:gd name="adj2" fmla="val 3070005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09" name="Gruppo 508"/>
          <p:cNvGrpSpPr/>
          <p:nvPr/>
        </p:nvGrpSpPr>
        <p:grpSpPr>
          <a:xfrm>
            <a:off x="5868144" y="1567766"/>
            <a:ext cx="2366892" cy="676449"/>
            <a:chOff x="6095197" y="1147770"/>
            <a:chExt cx="2366892" cy="676449"/>
          </a:xfrm>
        </p:grpSpPr>
        <p:grpSp>
          <p:nvGrpSpPr>
            <p:cNvPr id="510" name="Gruppo 509"/>
            <p:cNvGrpSpPr/>
            <p:nvPr/>
          </p:nvGrpSpPr>
          <p:grpSpPr>
            <a:xfrm>
              <a:off x="6095197" y="1226947"/>
              <a:ext cx="692117" cy="597272"/>
              <a:chOff x="6095197" y="1226947"/>
              <a:chExt cx="692117" cy="597272"/>
            </a:xfrm>
          </p:grpSpPr>
          <p:sp>
            <p:nvSpPr>
              <p:cNvPr id="512" name="Rettangolo arrotondato 511"/>
              <p:cNvSpPr/>
              <p:nvPr/>
            </p:nvSpPr>
            <p:spPr>
              <a:xfrm>
                <a:off x="6188807" y="1226947"/>
                <a:ext cx="507414" cy="360041"/>
              </a:xfrm>
              <a:prstGeom prst="roundRect">
                <a:avLst/>
              </a:pr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513" name="Connettore 1 512"/>
              <p:cNvCxnSpPr/>
              <p:nvPr/>
            </p:nvCxnSpPr>
            <p:spPr>
              <a:xfrm>
                <a:off x="6300192" y="1412776"/>
                <a:ext cx="264253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Connettore 1 513"/>
              <p:cNvCxnSpPr/>
              <p:nvPr/>
            </p:nvCxnSpPr>
            <p:spPr>
              <a:xfrm>
                <a:off x="6300192" y="1484784"/>
                <a:ext cx="264253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Connettore 1 514"/>
              <p:cNvCxnSpPr/>
              <p:nvPr/>
            </p:nvCxnSpPr>
            <p:spPr>
              <a:xfrm>
                <a:off x="6300192" y="1340768"/>
                <a:ext cx="264253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6" name="Gruppo 515"/>
              <p:cNvGrpSpPr/>
              <p:nvPr/>
            </p:nvGrpSpPr>
            <p:grpSpPr>
              <a:xfrm>
                <a:off x="6095197" y="1639306"/>
                <a:ext cx="692117" cy="184913"/>
                <a:chOff x="7264259" y="1949244"/>
                <a:chExt cx="692117" cy="184913"/>
              </a:xfrm>
            </p:grpSpPr>
            <p:sp>
              <p:nvSpPr>
                <p:cNvPr id="517" name="Rettangolo 516"/>
                <p:cNvSpPr/>
                <p:nvPr/>
              </p:nvSpPr>
              <p:spPr>
                <a:xfrm>
                  <a:off x="7264259" y="2063304"/>
                  <a:ext cx="692117" cy="7085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18" name="Trapezio 517"/>
                <p:cNvSpPr/>
                <p:nvPr/>
              </p:nvSpPr>
              <p:spPr>
                <a:xfrm>
                  <a:off x="7264259" y="1949244"/>
                  <a:ext cx="692117" cy="114633"/>
                </a:xfrm>
                <a:prstGeom prst="trapezoid">
                  <a:avLst>
                    <a:gd name="adj" fmla="val 67398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519" name="Gruppo 518"/>
                <p:cNvGrpSpPr/>
                <p:nvPr/>
              </p:nvGrpSpPr>
              <p:grpSpPr>
                <a:xfrm>
                  <a:off x="7400759" y="1989063"/>
                  <a:ext cx="303728" cy="88939"/>
                  <a:chOff x="7430714" y="1983172"/>
                  <a:chExt cx="365198" cy="106939"/>
                </a:xfrm>
              </p:grpSpPr>
              <p:sp>
                <p:nvSpPr>
                  <p:cNvPr id="523" name="Rettangolo 522"/>
                  <p:cNvSpPr/>
                  <p:nvPr/>
                </p:nvSpPr>
                <p:spPr>
                  <a:xfrm>
                    <a:off x="7430714" y="1985190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4" name="Rettangolo 523"/>
                  <p:cNvSpPr/>
                  <p:nvPr/>
                </p:nvSpPr>
                <p:spPr>
                  <a:xfrm>
                    <a:off x="7502714" y="2019172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5" name="Rettangolo 524"/>
                  <p:cNvSpPr/>
                  <p:nvPr/>
                </p:nvSpPr>
                <p:spPr>
                  <a:xfrm>
                    <a:off x="7430714" y="2054111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6" name="Rettangolo 525"/>
                  <p:cNvSpPr/>
                  <p:nvPr/>
                </p:nvSpPr>
                <p:spPr>
                  <a:xfrm>
                    <a:off x="7574317" y="1983172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7" name="Rettangolo 526"/>
                  <p:cNvSpPr/>
                  <p:nvPr/>
                </p:nvSpPr>
                <p:spPr>
                  <a:xfrm>
                    <a:off x="7574317" y="2052093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8" name="Rettangolo 527"/>
                  <p:cNvSpPr/>
                  <p:nvPr/>
                </p:nvSpPr>
                <p:spPr>
                  <a:xfrm>
                    <a:off x="7652309" y="2019703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29" name="Rettangolo 528"/>
                  <p:cNvSpPr/>
                  <p:nvPr/>
                </p:nvSpPr>
                <p:spPr>
                  <a:xfrm>
                    <a:off x="7723912" y="1983703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30" name="Rettangolo 529"/>
                  <p:cNvSpPr/>
                  <p:nvPr/>
                </p:nvSpPr>
                <p:spPr>
                  <a:xfrm>
                    <a:off x="7723912" y="2052624"/>
                    <a:ext cx="72000" cy="3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520" name="Rettangolo 519"/>
                <p:cNvSpPr/>
                <p:nvPr/>
              </p:nvSpPr>
              <p:spPr>
                <a:xfrm>
                  <a:off x="7706730" y="2023090"/>
                  <a:ext cx="59881" cy="299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21" name="Rettangolo 520"/>
                <p:cNvSpPr/>
                <p:nvPr/>
              </p:nvSpPr>
              <p:spPr>
                <a:xfrm>
                  <a:off x="7768103" y="1989063"/>
                  <a:ext cx="59881" cy="299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22" name="Rettangolo 521"/>
                <p:cNvSpPr/>
                <p:nvPr/>
              </p:nvSpPr>
              <p:spPr>
                <a:xfrm>
                  <a:off x="7766611" y="2048338"/>
                  <a:ext cx="59881" cy="299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11" name="CasellaDiTesto 510"/>
            <p:cNvSpPr txBox="1"/>
            <p:nvPr/>
          </p:nvSpPr>
          <p:spPr>
            <a:xfrm>
              <a:off x="6845492" y="1147770"/>
              <a:ext cx="1616597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Informatizzato</a:t>
              </a:r>
            </a:p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(SDO, A.P., Decessi)</a:t>
              </a:r>
            </a:p>
          </p:txBody>
        </p:sp>
      </p:grpSp>
      <p:grpSp>
        <p:nvGrpSpPr>
          <p:cNvPr id="531" name="Gruppo 530"/>
          <p:cNvGrpSpPr/>
          <p:nvPr/>
        </p:nvGrpSpPr>
        <p:grpSpPr>
          <a:xfrm>
            <a:off x="6249552" y="2508959"/>
            <a:ext cx="2479197" cy="538373"/>
            <a:chOff x="6476605" y="2088963"/>
            <a:chExt cx="2479197" cy="538373"/>
          </a:xfrm>
        </p:grpSpPr>
        <p:grpSp>
          <p:nvGrpSpPr>
            <p:cNvPr id="532" name="Gruppo 531"/>
            <p:cNvGrpSpPr/>
            <p:nvPr/>
          </p:nvGrpSpPr>
          <p:grpSpPr>
            <a:xfrm>
              <a:off x="6476605" y="2246091"/>
              <a:ext cx="698482" cy="381245"/>
              <a:chOff x="6825846" y="2916742"/>
              <a:chExt cx="1202538" cy="639477"/>
            </a:xfrm>
          </p:grpSpPr>
          <p:sp>
            <p:nvSpPr>
              <p:cNvPr id="534" name="Trapezio 533"/>
              <p:cNvSpPr/>
              <p:nvPr/>
            </p:nvSpPr>
            <p:spPr>
              <a:xfrm>
                <a:off x="6905164" y="3027675"/>
                <a:ext cx="841948" cy="253016"/>
              </a:xfrm>
              <a:prstGeom prst="trapezoid">
                <a:avLst>
                  <a:gd name="adj" fmla="val 43629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5" name="Ritardo 534"/>
              <p:cNvSpPr/>
              <p:nvPr/>
            </p:nvSpPr>
            <p:spPr>
              <a:xfrm rot="16200000">
                <a:off x="7153521" y="2757544"/>
                <a:ext cx="346199" cy="664596"/>
              </a:xfrm>
              <a:prstGeom prst="flowChartDelay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6" name="Rettangolo arrotondato 535"/>
              <p:cNvSpPr/>
              <p:nvPr/>
            </p:nvSpPr>
            <p:spPr>
              <a:xfrm>
                <a:off x="6825846" y="3148404"/>
                <a:ext cx="1202538" cy="299166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7" name="Ovale 536"/>
              <p:cNvSpPr/>
              <p:nvPr/>
            </p:nvSpPr>
            <p:spPr>
              <a:xfrm>
                <a:off x="7003749" y="3304219"/>
                <a:ext cx="252000" cy="252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8" name="Ovale 537"/>
              <p:cNvSpPr/>
              <p:nvPr/>
            </p:nvSpPr>
            <p:spPr>
              <a:xfrm>
                <a:off x="7668344" y="3304219"/>
                <a:ext cx="252000" cy="25200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33" name="CasellaDiTesto 532"/>
            <p:cNvSpPr txBox="1"/>
            <p:nvPr/>
          </p:nvSpPr>
          <p:spPr>
            <a:xfrm>
              <a:off x="7278740" y="2088963"/>
              <a:ext cx="1677062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Ricerca in loco</a:t>
              </a:r>
            </a:p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(Ospedali, </a:t>
              </a:r>
              <a:r>
                <a:rPr lang="it-IT" sz="1400" dirty="0" err="1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C.cura</a:t>
              </a:r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,…)</a:t>
              </a:r>
            </a:p>
          </p:txBody>
        </p:sp>
      </p:grpSp>
      <p:grpSp>
        <p:nvGrpSpPr>
          <p:cNvPr id="539" name="Gruppo 538"/>
          <p:cNvGrpSpPr/>
          <p:nvPr/>
        </p:nvGrpSpPr>
        <p:grpSpPr>
          <a:xfrm>
            <a:off x="6611063" y="3566292"/>
            <a:ext cx="2210686" cy="615839"/>
            <a:chOff x="6838116" y="3146296"/>
            <a:chExt cx="2210686" cy="615839"/>
          </a:xfrm>
        </p:grpSpPr>
        <p:grpSp>
          <p:nvGrpSpPr>
            <p:cNvPr id="540" name="Gruppo 539"/>
            <p:cNvGrpSpPr/>
            <p:nvPr/>
          </p:nvGrpSpPr>
          <p:grpSpPr>
            <a:xfrm>
              <a:off x="6838116" y="3198457"/>
              <a:ext cx="786954" cy="563678"/>
              <a:chOff x="7468114" y="2141119"/>
              <a:chExt cx="786954" cy="563678"/>
            </a:xfrm>
          </p:grpSpPr>
          <p:grpSp>
            <p:nvGrpSpPr>
              <p:cNvPr id="542" name="Gruppo 541"/>
              <p:cNvGrpSpPr/>
              <p:nvPr/>
            </p:nvGrpSpPr>
            <p:grpSpPr>
              <a:xfrm>
                <a:off x="7907092" y="2201238"/>
                <a:ext cx="347976" cy="312006"/>
                <a:chOff x="7300993" y="1056226"/>
                <a:chExt cx="1008923" cy="960079"/>
              </a:xfrm>
            </p:grpSpPr>
            <p:sp>
              <p:nvSpPr>
                <p:cNvPr id="581" name="Parallelogramma 580"/>
                <p:cNvSpPr/>
                <p:nvPr/>
              </p:nvSpPr>
              <p:spPr>
                <a:xfrm>
                  <a:off x="7300993" y="1731572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2" name="Parallelogramma 581"/>
                <p:cNvSpPr/>
                <p:nvPr/>
              </p:nvSpPr>
              <p:spPr>
                <a:xfrm>
                  <a:off x="7300993" y="166987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3" name="Parallelogramma 582"/>
                <p:cNvSpPr/>
                <p:nvPr/>
              </p:nvSpPr>
              <p:spPr>
                <a:xfrm>
                  <a:off x="7300993" y="160817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4" name="Parallelogramma 583"/>
                <p:cNvSpPr/>
                <p:nvPr/>
              </p:nvSpPr>
              <p:spPr>
                <a:xfrm>
                  <a:off x="7300993" y="1546481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5" name="Parallelogramma 584"/>
                <p:cNvSpPr/>
                <p:nvPr/>
              </p:nvSpPr>
              <p:spPr>
                <a:xfrm>
                  <a:off x="7300993" y="1484784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6" name="Parallelogramma 585"/>
                <p:cNvSpPr/>
                <p:nvPr/>
              </p:nvSpPr>
              <p:spPr>
                <a:xfrm>
                  <a:off x="7380433" y="1423773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7" name="Parallelogramma 586"/>
                <p:cNvSpPr/>
                <p:nvPr/>
              </p:nvSpPr>
              <p:spPr>
                <a:xfrm>
                  <a:off x="7380433" y="1362076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8" name="Parallelogramma 587"/>
                <p:cNvSpPr/>
                <p:nvPr/>
              </p:nvSpPr>
              <p:spPr>
                <a:xfrm>
                  <a:off x="7380432" y="1286768"/>
                  <a:ext cx="929484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9" name="Parallelogramma 588"/>
                <p:cNvSpPr/>
                <p:nvPr/>
              </p:nvSpPr>
              <p:spPr>
                <a:xfrm>
                  <a:off x="7380432" y="1217057"/>
                  <a:ext cx="929484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0" name="Parallelogramma 589"/>
                <p:cNvSpPr/>
                <p:nvPr/>
              </p:nvSpPr>
              <p:spPr>
                <a:xfrm>
                  <a:off x="7308305" y="1197849"/>
                  <a:ext cx="929484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1" name="Parallelogramma 590"/>
                <p:cNvSpPr/>
                <p:nvPr/>
              </p:nvSpPr>
              <p:spPr>
                <a:xfrm>
                  <a:off x="7308305" y="1130580"/>
                  <a:ext cx="929484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92" name="Parallelogramma 591"/>
                <p:cNvSpPr/>
                <p:nvPr/>
              </p:nvSpPr>
              <p:spPr>
                <a:xfrm>
                  <a:off x="7308305" y="1056226"/>
                  <a:ext cx="929484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43" name="Gruppo 542"/>
              <p:cNvGrpSpPr/>
              <p:nvPr/>
            </p:nvGrpSpPr>
            <p:grpSpPr>
              <a:xfrm>
                <a:off x="7468114" y="2141119"/>
                <a:ext cx="386080" cy="422472"/>
                <a:chOff x="7164288" y="747550"/>
                <a:chExt cx="1145628" cy="1330452"/>
              </a:xfrm>
            </p:grpSpPr>
            <p:sp>
              <p:nvSpPr>
                <p:cNvPr id="563" name="Parallelogramma 562"/>
                <p:cNvSpPr/>
                <p:nvPr/>
              </p:nvSpPr>
              <p:spPr>
                <a:xfrm>
                  <a:off x="7300993" y="1793269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4" name="Parallelogramma 563"/>
                <p:cNvSpPr/>
                <p:nvPr/>
              </p:nvSpPr>
              <p:spPr>
                <a:xfrm>
                  <a:off x="7300993" y="1731572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5" name="Parallelogramma 564"/>
                <p:cNvSpPr/>
                <p:nvPr/>
              </p:nvSpPr>
              <p:spPr>
                <a:xfrm>
                  <a:off x="7300993" y="166987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6" name="Parallelogramma 565"/>
                <p:cNvSpPr/>
                <p:nvPr/>
              </p:nvSpPr>
              <p:spPr>
                <a:xfrm>
                  <a:off x="7300993" y="160817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7" name="Parallelogramma 566"/>
                <p:cNvSpPr/>
                <p:nvPr/>
              </p:nvSpPr>
              <p:spPr>
                <a:xfrm>
                  <a:off x="7300993" y="1546481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8" name="Parallelogramma 567"/>
                <p:cNvSpPr/>
                <p:nvPr/>
              </p:nvSpPr>
              <p:spPr>
                <a:xfrm>
                  <a:off x="7300993" y="1484784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9" name="Parallelogramma 568"/>
                <p:cNvSpPr/>
                <p:nvPr/>
              </p:nvSpPr>
              <p:spPr>
                <a:xfrm>
                  <a:off x="7380433" y="1423773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0" name="Parallelogramma 569"/>
                <p:cNvSpPr/>
                <p:nvPr/>
              </p:nvSpPr>
              <p:spPr>
                <a:xfrm>
                  <a:off x="7380433" y="1362076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1" name="Parallelogramma 570"/>
                <p:cNvSpPr/>
                <p:nvPr/>
              </p:nvSpPr>
              <p:spPr>
                <a:xfrm>
                  <a:off x="7380433" y="1300379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2" name="Parallelogramma 571"/>
                <p:cNvSpPr/>
                <p:nvPr/>
              </p:nvSpPr>
              <p:spPr>
                <a:xfrm>
                  <a:off x="7380433" y="1238682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3" name="Parallelogramma 572"/>
                <p:cNvSpPr/>
                <p:nvPr/>
              </p:nvSpPr>
              <p:spPr>
                <a:xfrm>
                  <a:off x="7380433" y="117698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4" name="Parallelogramma 573"/>
                <p:cNvSpPr/>
                <p:nvPr/>
              </p:nvSpPr>
              <p:spPr>
                <a:xfrm>
                  <a:off x="7380433" y="111528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5" name="Parallelogramma 574"/>
                <p:cNvSpPr/>
                <p:nvPr/>
              </p:nvSpPr>
              <p:spPr>
                <a:xfrm>
                  <a:off x="7308304" y="105603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6" name="Parallelogramma 575"/>
                <p:cNvSpPr/>
                <p:nvPr/>
              </p:nvSpPr>
              <p:spPr>
                <a:xfrm>
                  <a:off x="7308304" y="99433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7" name="Parallelogramma 576"/>
                <p:cNvSpPr/>
                <p:nvPr/>
              </p:nvSpPr>
              <p:spPr>
                <a:xfrm>
                  <a:off x="7308304" y="932641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8" name="Parallelogramma 577"/>
                <p:cNvSpPr/>
                <p:nvPr/>
              </p:nvSpPr>
              <p:spPr>
                <a:xfrm>
                  <a:off x="7308304" y="870944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79" name="Parallelogramma 578"/>
                <p:cNvSpPr/>
                <p:nvPr/>
              </p:nvSpPr>
              <p:spPr>
                <a:xfrm>
                  <a:off x="7164288" y="809247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80" name="Parallelogramma 579"/>
                <p:cNvSpPr/>
                <p:nvPr/>
              </p:nvSpPr>
              <p:spPr>
                <a:xfrm>
                  <a:off x="7164288" y="747550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44" name="Gruppo 543"/>
              <p:cNvGrpSpPr/>
              <p:nvPr/>
            </p:nvGrpSpPr>
            <p:grpSpPr>
              <a:xfrm>
                <a:off x="7624733" y="2205382"/>
                <a:ext cx="456395" cy="499415"/>
                <a:chOff x="7164288" y="747550"/>
                <a:chExt cx="1145628" cy="1330452"/>
              </a:xfrm>
            </p:grpSpPr>
            <p:sp>
              <p:nvSpPr>
                <p:cNvPr id="545" name="Parallelogramma 544"/>
                <p:cNvSpPr/>
                <p:nvPr/>
              </p:nvSpPr>
              <p:spPr>
                <a:xfrm>
                  <a:off x="7300993" y="1793269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6" name="Parallelogramma 545"/>
                <p:cNvSpPr/>
                <p:nvPr/>
              </p:nvSpPr>
              <p:spPr>
                <a:xfrm>
                  <a:off x="7300993" y="1731572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7" name="Parallelogramma 546"/>
                <p:cNvSpPr/>
                <p:nvPr/>
              </p:nvSpPr>
              <p:spPr>
                <a:xfrm>
                  <a:off x="7300993" y="166987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8" name="Parallelogramma 547"/>
                <p:cNvSpPr/>
                <p:nvPr/>
              </p:nvSpPr>
              <p:spPr>
                <a:xfrm>
                  <a:off x="7300993" y="160817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9" name="Parallelogramma 548"/>
                <p:cNvSpPr/>
                <p:nvPr/>
              </p:nvSpPr>
              <p:spPr>
                <a:xfrm>
                  <a:off x="7300993" y="1546481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0" name="Parallelogramma 549"/>
                <p:cNvSpPr/>
                <p:nvPr/>
              </p:nvSpPr>
              <p:spPr>
                <a:xfrm>
                  <a:off x="7300993" y="1484784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1" name="Parallelogramma 550"/>
                <p:cNvSpPr/>
                <p:nvPr/>
              </p:nvSpPr>
              <p:spPr>
                <a:xfrm>
                  <a:off x="7380433" y="1423773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2" name="Parallelogramma 551"/>
                <p:cNvSpPr/>
                <p:nvPr/>
              </p:nvSpPr>
              <p:spPr>
                <a:xfrm>
                  <a:off x="7380433" y="1362076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3" name="Parallelogramma 552"/>
                <p:cNvSpPr/>
                <p:nvPr/>
              </p:nvSpPr>
              <p:spPr>
                <a:xfrm>
                  <a:off x="7380433" y="1300379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4" name="Parallelogramma 553"/>
                <p:cNvSpPr/>
                <p:nvPr/>
              </p:nvSpPr>
              <p:spPr>
                <a:xfrm>
                  <a:off x="7380433" y="1238682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5" name="Parallelogramma 554"/>
                <p:cNvSpPr/>
                <p:nvPr/>
              </p:nvSpPr>
              <p:spPr>
                <a:xfrm>
                  <a:off x="7380433" y="117698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6" name="Parallelogramma 555"/>
                <p:cNvSpPr/>
                <p:nvPr/>
              </p:nvSpPr>
              <p:spPr>
                <a:xfrm>
                  <a:off x="7380433" y="111528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7" name="Parallelogramma 556"/>
                <p:cNvSpPr/>
                <p:nvPr/>
              </p:nvSpPr>
              <p:spPr>
                <a:xfrm>
                  <a:off x="7308304" y="1056035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8" name="Parallelogramma 557"/>
                <p:cNvSpPr/>
                <p:nvPr/>
              </p:nvSpPr>
              <p:spPr>
                <a:xfrm>
                  <a:off x="7308304" y="994338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59" name="Parallelogramma 558"/>
                <p:cNvSpPr/>
                <p:nvPr/>
              </p:nvSpPr>
              <p:spPr>
                <a:xfrm>
                  <a:off x="7308304" y="932641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0" name="Parallelogramma 559"/>
                <p:cNvSpPr/>
                <p:nvPr/>
              </p:nvSpPr>
              <p:spPr>
                <a:xfrm>
                  <a:off x="7308304" y="870944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1" name="Parallelogramma 560"/>
                <p:cNvSpPr/>
                <p:nvPr/>
              </p:nvSpPr>
              <p:spPr>
                <a:xfrm>
                  <a:off x="7164288" y="809247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62" name="Parallelogramma 561"/>
                <p:cNvSpPr/>
                <p:nvPr/>
              </p:nvSpPr>
              <p:spPr>
                <a:xfrm>
                  <a:off x="7164288" y="747550"/>
                  <a:ext cx="929483" cy="284733"/>
                </a:xfrm>
                <a:prstGeom prst="parallelogram">
                  <a:avLst>
                    <a:gd name="adj" fmla="val 125925"/>
                  </a:avLst>
                </a:prstGeom>
                <a:solidFill>
                  <a:schemeClr val="accent5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41" name="CasellaDiTesto 540"/>
            <p:cNvSpPr txBox="1"/>
            <p:nvPr/>
          </p:nvSpPr>
          <p:spPr>
            <a:xfrm>
              <a:off x="7673938" y="3146296"/>
              <a:ext cx="1374864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Consultazione</a:t>
              </a:r>
            </a:p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(Cartelle,…)</a:t>
              </a:r>
            </a:p>
          </p:txBody>
        </p:sp>
      </p:grpSp>
      <p:grpSp>
        <p:nvGrpSpPr>
          <p:cNvPr id="593" name="Gruppo 592"/>
          <p:cNvGrpSpPr/>
          <p:nvPr/>
        </p:nvGrpSpPr>
        <p:grpSpPr>
          <a:xfrm>
            <a:off x="6634918" y="4764093"/>
            <a:ext cx="1996823" cy="949117"/>
            <a:chOff x="6861971" y="4344097"/>
            <a:chExt cx="1996823" cy="949117"/>
          </a:xfrm>
        </p:grpSpPr>
        <p:grpSp>
          <p:nvGrpSpPr>
            <p:cNvPr id="594" name="Gruppo 593"/>
            <p:cNvGrpSpPr/>
            <p:nvPr/>
          </p:nvGrpSpPr>
          <p:grpSpPr>
            <a:xfrm>
              <a:off x="6861971" y="4344097"/>
              <a:ext cx="626232" cy="949117"/>
              <a:chOff x="7380288" y="3827463"/>
              <a:chExt cx="794685" cy="1201737"/>
            </a:xfrm>
          </p:grpSpPr>
          <p:grpSp>
            <p:nvGrpSpPr>
              <p:cNvPr id="596" name="Gruppo 595"/>
              <p:cNvGrpSpPr/>
              <p:nvPr/>
            </p:nvGrpSpPr>
            <p:grpSpPr>
              <a:xfrm>
                <a:off x="7380288" y="3827463"/>
                <a:ext cx="794685" cy="873125"/>
                <a:chOff x="7380288" y="3827463"/>
                <a:chExt cx="981075" cy="1077913"/>
              </a:xfrm>
            </p:grpSpPr>
            <p:sp>
              <p:nvSpPr>
                <p:cNvPr id="598" name="Freeform 6"/>
                <p:cNvSpPr>
                  <a:spLocks/>
                </p:cNvSpPr>
                <p:nvPr/>
              </p:nvSpPr>
              <p:spPr bwMode="auto">
                <a:xfrm>
                  <a:off x="7380288" y="3827463"/>
                  <a:ext cx="981075" cy="1077913"/>
                </a:xfrm>
                <a:custGeom>
                  <a:avLst/>
                  <a:gdLst>
                    <a:gd name="T0" fmla="*/ 599 w 1236"/>
                    <a:gd name="T1" fmla="*/ 410 h 1357"/>
                    <a:gd name="T2" fmla="*/ 622 w 1236"/>
                    <a:gd name="T3" fmla="*/ 347 h 1357"/>
                    <a:gd name="T4" fmla="*/ 618 w 1236"/>
                    <a:gd name="T5" fmla="*/ 273 h 1357"/>
                    <a:gd name="T6" fmla="*/ 563 w 1236"/>
                    <a:gd name="T7" fmla="*/ 165 h 1357"/>
                    <a:gd name="T8" fmla="*/ 487 w 1236"/>
                    <a:gd name="T9" fmla="*/ 62 h 1357"/>
                    <a:gd name="T10" fmla="*/ 415 w 1236"/>
                    <a:gd name="T11" fmla="*/ 1 h 1357"/>
                    <a:gd name="T12" fmla="*/ 281 w 1236"/>
                    <a:gd name="T13" fmla="*/ 19 h 1357"/>
                    <a:gd name="T14" fmla="*/ 112 w 1236"/>
                    <a:gd name="T15" fmla="*/ 93 h 1357"/>
                    <a:gd name="T16" fmla="*/ 6 w 1236"/>
                    <a:gd name="T17" fmla="*/ 191 h 1357"/>
                    <a:gd name="T18" fmla="*/ 2 w 1236"/>
                    <a:gd name="T19" fmla="*/ 290 h 1357"/>
                    <a:gd name="T20" fmla="*/ 23 w 1236"/>
                    <a:gd name="T21" fmla="*/ 399 h 1357"/>
                    <a:gd name="T22" fmla="*/ 57 w 1236"/>
                    <a:gd name="T23" fmla="*/ 511 h 1357"/>
                    <a:gd name="T24" fmla="*/ 108 w 1236"/>
                    <a:gd name="T25" fmla="*/ 627 h 1357"/>
                    <a:gd name="T26" fmla="*/ 207 w 1236"/>
                    <a:gd name="T27" fmla="*/ 792 h 1357"/>
                    <a:gd name="T28" fmla="*/ 333 w 1236"/>
                    <a:gd name="T29" fmla="*/ 971 h 1357"/>
                    <a:gd name="T30" fmla="*/ 443 w 1236"/>
                    <a:gd name="T31" fmla="*/ 1104 h 1357"/>
                    <a:gd name="T32" fmla="*/ 561 w 1236"/>
                    <a:gd name="T33" fmla="*/ 1206 h 1357"/>
                    <a:gd name="T34" fmla="*/ 706 w 1236"/>
                    <a:gd name="T35" fmla="*/ 1303 h 1357"/>
                    <a:gd name="T36" fmla="*/ 850 w 1236"/>
                    <a:gd name="T37" fmla="*/ 1355 h 1357"/>
                    <a:gd name="T38" fmla="*/ 980 w 1236"/>
                    <a:gd name="T39" fmla="*/ 1319 h 1357"/>
                    <a:gd name="T40" fmla="*/ 1118 w 1236"/>
                    <a:gd name="T41" fmla="*/ 1191 h 1357"/>
                    <a:gd name="T42" fmla="*/ 1217 w 1236"/>
                    <a:gd name="T43" fmla="*/ 1041 h 1357"/>
                    <a:gd name="T44" fmla="*/ 1227 w 1236"/>
                    <a:gd name="T45" fmla="*/ 937 h 1357"/>
                    <a:gd name="T46" fmla="*/ 1141 w 1236"/>
                    <a:gd name="T47" fmla="*/ 830 h 1357"/>
                    <a:gd name="T48" fmla="*/ 1023 w 1236"/>
                    <a:gd name="T49" fmla="*/ 737 h 1357"/>
                    <a:gd name="T50" fmla="*/ 932 w 1236"/>
                    <a:gd name="T51" fmla="*/ 703 h 1357"/>
                    <a:gd name="T52" fmla="*/ 846 w 1236"/>
                    <a:gd name="T53" fmla="*/ 771 h 1357"/>
                    <a:gd name="T54" fmla="*/ 776 w 1236"/>
                    <a:gd name="T55" fmla="*/ 779 h 1357"/>
                    <a:gd name="T56" fmla="*/ 694 w 1236"/>
                    <a:gd name="T57" fmla="*/ 693 h 1357"/>
                    <a:gd name="T58" fmla="*/ 603 w 1236"/>
                    <a:gd name="T59" fmla="*/ 577 h 1357"/>
                    <a:gd name="T60" fmla="*/ 495 w 1236"/>
                    <a:gd name="T61" fmla="*/ 562 h 1357"/>
                    <a:gd name="T62" fmla="*/ 557 w 1236"/>
                    <a:gd name="T63" fmla="*/ 653 h 1357"/>
                    <a:gd name="T64" fmla="*/ 666 w 1236"/>
                    <a:gd name="T65" fmla="*/ 796 h 1357"/>
                    <a:gd name="T66" fmla="*/ 761 w 1236"/>
                    <a:gd name="T67" fmla="*/ 891 h 1357"/>
                    <a:gd name="T68" fmla="*/ 837 w 1236"/>
                    <a:gd name="T69" fmla="*/ 868 h 1357"/>
                    <a:gd name="T70" fmla="*/ 900 w 1236"/>
                    <a:gd name="T71" fmla="*/ 824 h 1357"/>
                    <a:gd name="T72" fmla="*/ 980 w 1236"/>
                    <a:gd name="T73" fmla="*/ 805 h 1357"/>
                    <a:gd name="T74" fmla="*/ 1057 w 1236"/>
                    <a:gd name="T75" fmla="*/ 855 h 1357"/>
                    <a:gd name="T76" fmla="*/ 1132 w 1236"/>
                    <a:gd name="T77" fmla="*/ 921 h 1357"/>
                    <a:gd name="T78" fmla="*/ 1154 w 1236"/>
                    <a:gd name="T79" fmla="*/ 984 h 1357"/>
                    <a:gd name="T80" fmla="*/ 1118 w 1236"/>
                    <a:gd name="T81" fmla="*/ 1062 h 1357"/>
                    <a:gd name="T82" fmla="*/ 1050 w 1236"/>
                    <a:gd name="T83" fmla="*/ 1144 h 1357"/>
                    <a:gd name="T84" fmla="*/ 981 w 1236"/>
                    <a:gd name="T85" fmla="*/ 1182 h 1357"/>
                    <a:gd name="T86" fmla="*/ 884 w 1236"/>
                    <a:gd name="T87" fmla="*/ 1144 h 1357"/>
                    <a:gd name="T88" fmla="*/ 744 w 1236"/>
                    <a:gd name="T89" fmla="*/ 1049 h 1357"/>
                    <a:gd name="T90" fmla="*/ 611 w 1236"/>
                    <a:gd name="T91" fmla="*/ 942 h 1357"/>
                    <a:gd name="T92" fmla="*/ 512 w 1236"/>
                    <a:gd name="T93" fmla="*/ 845 h 1357"/>
                    <a:gd name="T94" fmla="*/ 409 w 1236"/>
                    <a:gd name="T95" fmla="*/ 703 h 1357"/>
                    <a:gd name="T96" fmla="*/ 318 w 1236"/>
                    <a:gd name="T97" fmla="*/ 551 h 1357"/>
                    <a:gd name="T98" fmla="*/ 255 w 1236"/>
                    <a:gd name="T99" fmla="*/ 437 h 1357"/>
                    <a:gd name="T100" fmla="*/ 204 w 1236"/>
                    <a:gd name="T101" fmla="*/ 351 h 1357"/>
                    <a:gd name="T102" fmla="*/ 164 w 1236"/>
                    <a:gd name="T103" fmla="*/ 281 h 1357"/>
                    <a:gd name="T104" fmla="*/ 154 w 1236"/>
                    <a:gd name="T105" fmla="*/ 218 h 1357"/>
                    <a:gd name="T106" fmla="*/ 202 w 1236"/>
                    <a:gd name="T107" fmla="*/ 157 h 1357"/>
                    <a:gd name="T108" fmla="*/ 295 w 1236"/>
                    <a:gd name="T109" fmla="*/ 110 h 1357"/>
                    <a:gd name="T110" fmla="*/ 388 w 1236"/>
                    <a:gd name="T111" fmla="*/ 95 h 1357"/>
                    <a:gd name="T112" fmla="*/ 451 w 1236"/>
                    <a:gd name="T113" fmla="*/ 140 h 1357"/>
                    <a:gd name="T114" fmla="*/ 502 w 1236"/>
                    <a:gd name="T115" fmla="*/ 214 h 1357"/>
                    <a:gd name="T116" fmla="*/ 533 w 1236"/>
                    <a:gd name="T117" fmla="*/ 290 h 1357"/>
                    <a:gd name="T118" fmla="*/ 504 w 1236"/>
                    <a:gd name="T119" fmla="*/ 366 h 1357"/>
                    <a:gd name="T120" fmla="*/ 477 w 1236"/>
                    <a:gd name="T121" fmla="*/ 431 h 1357"/>
                    <a:gd name="T122" fmla="*/ 563 w 1236"/>
                    <a:gd name="T123" fmla="*/ 469 h 1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36" h="1357">
                      <a:moveTo>
                        <a:pt x="563" y="469"/>
                      </a:moveTo>
                      <a:lnTo>
                        <a:pt x="563" y="469"/>
                      </a:lnTo>
                      <a:lnTo>
                        <a:pt x="565" y="465"/>
                      </a:lnTo>
                      <a:lnTo>
                        <a:pt x="567" y="463"/>
                      </a:lnTo>
                      <a:lnTo>
                        <a:pt x="569" y="461"/>
                      </a:lnTo>
                      <a:lnTo>
                        <a:pt x="571" y="458"/>
                      </a:lnTo>
                      <a:lnTo>
                        <a:pt x="572" y="456"/>
                      </a:lnTo>
                      <a:lnTo>
                        <a:pt x="574" y="452"/>
                      </a:lnTo>
                      <a:lnTo>
                        <a:pt x="576" y="448"/>
                      </a:lnTo>
                      <a:lnTo>
                        <a:pt x="580" y="444"/>
                      </a:lnTo>
                      <a:lnTo>
                        <a:pt x="582" y="440"/>
                      </a:lnTo>
                      <a:lnTo>
                        <a:pt x="586" y="435"/>
                      </a:lnTo>
                      <a:lnTo>
                        <a:pt x="588" y="431"/>
                      </a:lnTo>
                      <a:lnTo>
                        <a:pt x="592" y="427"/>
                      </a:lnTo>
                      <a:lnTo>
                        <a:pt x="593" y="421"/>
                      </a:lnTo>
                      <a:lnTo>
                        <a:pt x="595" y="420"/>
                      </a:lnTo>
                      <a:lnTo>
                        <a:pt x="597" y="416"/>
                      </a:lnTo>
                      <a:lnTo>
                        <a:pt x="599" y="412"/>
                      </a:lnTo>
                      <a:lnTo>
                        <a:pt x="599" y="410"/>
                      </a:lnTo>
                      <a:lnTo>
                        <a:pt x="601" y="406"/>
                      </a:lnTo>
                      <a:lnTo>
                        <a:pt x="603" y="402"/>
                      </a:lnTo>
                      <a:lnTo>
                        <a:pt x="605" y="401"/>
                      </a:lnTo>
                      <a:lnTo>
                        <a:pt x="607" y="399"/>
                      </a:lnTo>
                      <a:lnTo>
                        <a:pt x="607" y="395"/>
                      </a:lnTo>
                      <a:lnTo>
                        <a:pt x="609" y="391"/>
                      </a:lnTo>
                      <a:lnTo>
                        <a:pt x="611" y="387"/>
                      </a:lnTo>
                      <a:lnTo>
                        <a:pt x="611" y="385"/>
                      </a:lnTo>
                      <a:lnTo>
                        <a:pt x="612" y="382"/>
                      </a:lnTo>
                      <a:lnTo>
                        <a:pt x="614" y="380"/>
                      </a:lnTo>
                      <a:lnTo>
                        <a:pt x="614" y="376"/>
                      </a:lnTo>
                      <a:lnTo>
                        <a:pt x="616" y="372"/>
                      </a:lnTo>
                      <a:lnTo>
                        <a:pt x="618" y="368"/>
                      </a:lnTo>
                      <a:lnTo>
                        <a:pt x="618" y="364"/>
                      </a:lnTo>
                      <a:lnTo>
                        <a:pt x="620" y="363"/>
                      </a:lnTo>
                      <a:lnTo>
                        <a:pt x="620" y="359"/>
                      </a:lnTo>
                      <a:lnTo>
                        <a:pt x="620" y="355"/>
                      </a:lnTo>
                      <a:lnTo>
                        <a:pt x="622" y="351"/>
                      </a:lnTo>
                      <a:lnTo>
                        <a:pt x="622" y="347"/>
                      </a:lnTo>
                      <a:lnTo>
                        <a:pt x="622" y="344"/>
                      </a:lnTo>
                      <a:lnTo>
                        <a:pt x="624" y="342"/>
                      </a:lnTo>
                      <a:lnTo>
                        <a:pt x="624" y="338"/>
                      </a:lnTo>
                      <a:lnTo>
                        <a:pt x="626" y="334"/>
                      </a:lnTo>
                      <a:lnTo>
                        <a:pt x="626" y="330"/>
                      </a:lnTo>
                      <a:lnTo>
                        <a:pt x="626" y="326"/>
                      </a:lnTo>
                      <a:lnTo>
                        <a:pt x="626" y="323"/>
                      </a:lnTo>
                      <a:lnTo>
                        <a:pt x="626" y="321"/>
                      </a:lnTo>
                      <a:lnTo>
                        <a:pt x="626" y="317"/>
                      </a:lnTo>
                      <a:lnTo>
                        <a:pt x="626" y="311"/>
                      </a:lnTo>
                      <a:lnTo>
                        <a:pt x="626" y="309"/>
                      </a:lnTo>
                      <a:lnTo>
                        <a:pt x="626" y="304"/>
                      </a:lnTo>
                      <a:lnTo>
                        <a:pt x="626" y="300"/>
                      </a:lnTo>
                      <a:lnTo>
                        <a:pt x="624" y="296"/>
                      </a:lnTo>
                      <a:lnTo>
                        <a:pt x="622" y="292"/>
                      </a:lnTo>
                      <a:lnTo>
                        <a:pt x="622" y="287"/>
                      </a:lnTo>
                      <a:lnTo>
                        <a:pt x="620" y="283"/>
                      </a:lnTo>
                      <a:lnTo>
                        <a:pt x="618" y="277"/>
                      </a:lnTo>
                      <a:lnTo>
                        <a:pt x="618" y="273"/>
                      </a:lnTo>
                      <a:lnTo>
                        <a:pt x="614" y="268"/>
                      </a:lnTo>
                      <a:lnTo>
                        <a:pt x="614" y="262"/>
                      </a:lnTo>
                      <a:lnTo>
                        <a:pt x="612" y="258"/>
                      </a:lnTo>
                      <a:lnTo>
                        <a:pt x="611" y="252"/>
                      </a:lnTo>
                      <a:lnTo>
                        <a:pt x="607" y="247"/>
                      </a:lnTo>
                      <a:lnTo>
                        <a:pt x="605" y="241"/>
                      </a:lnTo>
                      <a:lnTo>
                        <a:pt x="601" y="235"/>
                      </a:lnTo>
                      <a:lnTo>
                        <a:pt x="599" y="229"/>
                      </a:lnTo>
                      <a:lnTo>
                        <a:pt x="597" y="224"/>
                      </a:lnTo>
                      <a:lnTo>
                        <a:pt x="593" y="218"/>
                      </a:lnTo>
                      <a:lnTo>
                        <a:pt x="592" y="212"/>
                      </a:lnTo>
                      <a:lnTo>
                        <a:pt x="588" y="207"/>
                      </a:lnTo>
                      <a:lnTo>
                        <a:pt x="584" y="201"/>
                      </a:lnTo>
                      <a:lnTo>
                        <a:pt x="582" y="195"/>
                      </a:lnTo>
                      <a:lnTo>
                        <a:pt x="578" y="190"/>
                      </a:lnTo>
                      <a:lnTo>
                        <a:pt x="574" y="182"/>
                      </a:lnTo>
                      <a:lnTo>
                        <a:pt x="571" y="176"/>
                      </a:lnTo>
                      <a:lnTo>
                        <a:pt x="569" y="171"/>
                      </a:lnTo>
                      <a:lnTo>
                        <a:pt x="563" y="165"/>
                      </a:lnTo>
                      <a:lnTo>
                        <a:pt x="561" y="159"/>
                      </a:lnTo>
                      <a:lnTo>
                        <a:pt x="557" y="153"/>
                      </a:lnTo>
                      <a:lnTo>
                        <a:pt x="553" y="148"/>
                      </a:lnTo>
                      <a:lnTo>
                        <a:pt x="550" y="142"/>
                      </a:lnTo>
                      <a:lnTo>
                        <a:pt x="544" y="136"/>
                      </a:lnTo>
                      <a:lnTo>
                        <a:pt x="542" y="129"/>
                      </a:lnTo>
                      <a:lnTo>
                        <a:pt x="536" y="125"/>
                      </a:lnTo>
                      <a:lnTo>
                        <a:pt x="533" y="117"/>
                      </a:lnTo>
                      <a:lnTo>
                        <a:pt x="529" y="114"/>
                      </a:lnTo>
                      <a:lnTo>
                        <a:pt x="525" y="106"/>
                      </a:lnTo>
                      <a:lnTo>
                        <a:pt x="521" y="102"/>
                      </a:lnTo>
                      <a:lnTo>
                        <a:pt x="515" y="96"/>
                      </a:lnTo>
                      <a:lnTo>
                        <a:pt x="514" y="91"/>
                      </a:lnTo>
                      <a:lnTo>
                        <a:pt x="508" y="85"/>
                      </a:lnTo>
                      <a:lnTo>
                        <a:pt x="504" y="79"/>
                      </a:lnTo>
                      <a:lnTo>
                        <a:pt x="500" y="76"/>
                      </a:lnTo>
                      <a:lnTo>
                        <a:pt x="496" y="70"/>
                      </a:lnTo>
                      <a:lnTo>
                        <a:pt x="493" y="66"/>
                      </a:lnTo>
                      <a:lnTo>
                        <a:pt x="487" y="62"/>
                      </a:lnTo>
                      <a:lnTo>
                        <a:pt x="483" y="57"/>
                      </a:lnTo>
                      <a:lnTo>
                        <a:pt x="479" y="51"/>
                      </a:lnTo>
                      <a:lnTo>
                        <a:pt x="475" y="47"/>
                      </a:lnTo>
                      <a:lnTo>
                        <a:pt x="472" y="43"/>
                      </a:lnTo>
                      <a:lnTo>
                        <a:pt x="466" y="38"/>
                      </a:lnTo>
                      <a:lnTo>
                        <a:pt x="464" y="36"/>
                      </a:lnTo>
                      <a:lnTo>
                        <a:pt x="458" y="32"/>
                      </a:lnTo>
                      <a:lnTo>
                        <a:pt x="456" y="28"/>
                      </a:lnTo>
                      <a:lnTo>
                        <a:pt x="451" y="24"/>
                      </a:lnTo>
                      <a:lnTo>
                        <a:pt x="449" y="20"/>
                      </a:lnTo>
                      <a:lnTo>
                        <a:pt x="443" y="19"/>
                      </a:lnTo>
                      <a:lnTo>
                        <a:pt x="441" y="15"/>
                      </a:lnTo>
                      <a:lnTo>
                        <a:pt x="437" y="13"/>
                      </a:lnTo>
                      <a:lnTo>
                        <a:pt x="434" y="11"/>
                      </a:lnTo>
                      <a:lnTo>
                        <a:pt x="430" y="9"/>
                      </a:lnTo>
                      <a:lnTo>
                        <a:pt x="428" y="7"/>
                      </a:lnTo>
                      <a:lnTo>
                        <a:pt x="424" y="5"/>
                      </a:lnTo>
                      <a:lnTo>
                        <a:pt x="418" y="3"/>
                      </a:lnTo>
                      <a:lnTo>
                        <a:pt x="415" y="1"/>
                      </a:lnTo>
                      <a:lnTo>
                        <a:pt x="411" y="1"/>
                      </a:lnTo>
                      <a:lnTo>
                        <a:pt x="405" y="0"/>
                      </a:lnTo>
                      <a:lnTo>
                        <a:pt x="401" y="0"/>
                      </a:lnTo>
                      <a:lnTo>
                        <a:pt x="394" y="0"/>
                      </a:lnTo>
                      <a:lnTo>
                        <a:pt x="388" y="0"/>
                      </a:lnTo>
                      <a:lnTo>
                        <a:pt x="382" y="0"/>
                      </a:lnTo>
                      <a:lnTo>
                        <a:pt x="377" y="0"/>
                      </a:lnTo>
                      <a:lnTo>
                        <a:pt x="369" y="0"/>
                      </a:lnTo>
                      <a:lnTo>
                        <a:pt x="361" y="1"/>
                      </a:lnTo>
                      <a:lnTo>
                        <a:pt x="354" y="1"/>
                      </a:lnTo>
                      <a:lnTo>
                        <a:pt x="348" y="3"/>
                      </a:lnTo>
                      <a:lnTo>
                        <a:pt x="340" y="5"/>
                      </a:lnTo>
                      <a:lnTo>
                        <a:pt x="333" y="7"/>
                      </a:lnTo>
                      <a:lnTo>
                        <a:pt x="323" y="7"/>
                      </a:lnTo>
                      <a:lnTo>
                        <a:pt x="316" y="9"/>
                      </a:lnTo>
                      <a:lnTo>
                        <a:pt x="308" y="13"/>
                      </a:lnTo>
                      <a:lnTo>
                        <a:pt x="299" y="15"/>
                      </a:lnTo>
                      <a:lnTo>
                        <a:pt x="289" y="17"/>
                      </a:lnTo>
                      <a:lnTo>
                        <a:pt x="281" y="19"/>
                      </a:lnTo>
                      <a:lnTo>
                        <a:pt x="272" y="22"/>
                      </a:lnTo>
                      <a:lnTo>
                        <a:pt x="262" y="26"/>
                      </a:lnTo>
                      <a:lnTo>
                        <a:pt x="253" y="28"/>
                      </a:lnTo>
                      <a:lnTo>
                        <a:pt x="245" y="32"/>
                      </a:lnTo>
                      <a:lnTo>
                        <a:pt x="236" y="36"/>
                      </a:lnTo>
                      <a:lnTo>
                        <a:pt x="226" y="38"/>
                      </a:lnTo>
                      <a:lnTo>
                        <a:pt x="217" y="41"/>
                      </a:lnTo>
                      <a:lnTo>
                        <a:pt x="207" y="47"/>
                      </a:lnTo>
                      <a:lnTo>
                        <a:pt x="200" y="49"/>
                      </a:lnTo>
                      <a:lnTo>
                        <a:pt x="190" y="55"/>
                      </a:lnTo>
                      <a:lnTo>
                        <a:pt x="181" y="58"/>
                      </a:lnTo>
                      <a:lnTo>
                        <a:pt x="171" y="62"/>
                      </a:lnTo>
                      <a:lnTo>
                        <a:pt x="164" y="66"/>
                      </a:lnTo>
                      <a:lnTo>
                        <a:pt x="154" y="72"/>
                      </a:lnTo>
                      <a:lnTo>
                        <a:pt x="145" y="76"/>
                      </a:lnTo>
                      <a:lnTo>
                        <a:pt x="137" y="79"/>
                      </a:lnTo>
                      <a:lnTo>
                        <a:pt x="127" y="85"/>
                      </a:lnTo>
                      <a:lnTo>
                        <a:pt x="120" y="89"/>
                      </a:lnTo>
                      <a:lnTo>
                        <a:pt x="112" y="93"/>
                      </a:lnTo>
                      <a:lnTo>
                        <a:pt x="105" y="98"/>
                      </a:lnTo>
                      <a:lnTo>
                        <a:pt x="95" y="104"/>
                      </a:lnTo>
                      <a:lnTo>
                        <a:pt x="87" y="108"/>
                      </a:lnTo>
                      <a:lnTo>
                        <a:pt x="80" y="114"/>
                      </a:lnTo>
                      <a:lnTo>
                        <a:pt x="74" y="117"/>
                      </a:lnTo>
                      <a:lnTo>
                        <a:pt x="67" y="123"/>
                      </a:lnTo>
                      <a:lnTo>
                        <a:pt x="61" y="129"/>
                      </a:lnTo>
                      <a:lnTo>
                        <a:pt x="53" y="134"/>
                      </a:lnTo>
                      <a:lnTo>
                        <a:pt x="48" y="138"/>
                      </a:lnTo>
                      <a:lnTo>
                        <a:pt x="42" y="144"/>
                      </a:lnTo>
                      <a:lnTo>
                        <a:pt x="36" y="150"/>
                      </a:lnTo>
                      <a:lnTo>
                        <a:pt x="30" y="155"/>
                      </a:lnTo>
                      <a:lnTo>
                        <a:pt x="27" y="159"/>
                      </a:lnTo>
                      <a:lnTo>
                        <a:pt x="21" y="165"/>
                      </a:lnTo>
                      <a:lnTo>
                        <a:pt x="17" y="171"/>
                      </a:lnTo>
                      <a:lnTo>
                        <a:pt x="15" y="176"/>
                      </a:lnTo>
                      <a:lnTo>
                        <a:pt x="11" y="180"/>
                      </a:lnTo>
                      <a:lnTo>
                        <a:pt x="8" y="186"/>
                      </a:lnTo>
                      <a:lnTo>
                        <a:pt x="6" y="191"/>
                      </a:lnTo>
                      <a:lnTo>
                        <a:pt x="4" y="195"/>
                      </a:lnTo>
                      <a:lnTo>
                        <a:pt x="2" y="201"/>
                      </a:lnTo>
                      <a:lnTo>
                        <a:pt x="2" y="207"/>
                      </a:lnTo>
                      <a:lnTo>
                        <a:pt x="2" y="212"/>
                      </a:lnTo>
                      <a:lnTo>
                        <a:pt x="0" y="216"/>
                      </a:lnTo>
                      <a:lnTo>
                        <a:pt x="0" y="220"/>
                      </a:lnTo>
                      <a:lnTo>
                        <a:pt x="0" y="226"/>
                      </a:lnTo>
                      <a:lnTo>
                        <a:pt x="0" y="231"/>
                      </a:lnTo>
                      <a:lnTo>
                        <a:pt x="0" y="237"/>
                      </a:lnTo>
                      <a:lnTo>
                        <a:pt x="0" y="241"/>
                      </a:lnTo>
                      <a:lnTo>
                        <a:pt x="0" y="247"/>
                      </a:lnTo>
                      <a:lnTo>
                        <a:pt x="0" y="252"/>
                      </a:lnTo>
                      <a:lnTo>
                        <a:pt x="0" y="258"/>
                      </a:lnTo>
                      <a:lnTo>
                        <a:pt x="0" y="262"/>
                      </a:lnTo>
                      <a:lnTo>
                        <a:pt x="2" y="268"/>
                      </a:lnTo>
                      <a:lnTo>
                        <a:pt x="2" y="273"/>
                      </a:lnTo>
                      <a:lnTo>
                        <a:pt x="2" y="279"/>
                      </a:lnTo>
                      <a:lnTo>
                        <a:pt x="2" y="285"/>
                      </a:lnTo>
                      <a:lnTo>
                        <a:pt x="2" y="290"/>
                      </a:lnTo>
                      <a:lnTo>
                        <a:pt x="4" y="296"/>
                      </a:lnTo>
                      <a:lnTo>
                        <a:pt x="4" y="300"/>
                      </a:lnTo>
                      <a:lnTo>
                        <a:pt x="4" y="307"/>
                      </a:lnTo>
                      <a:lnTo>
                        <a:pt x="6" y="311"/>
                      </a:lnTo>
                      <a:lnTo>
                        <a:pt x="8" y="317"/>
                      </a:lnTo>
                      <a:lnTo>
                        <a:pt x="8" y="323"/>
                      </a:lnTo>
                      <a:lnTo>
                        <a:pt x="8" y="328"/>
                      </a:lnTo>
                      <a:lnTo>
                        <a:pt x="10" y="334"/>
                      </a:lnTo>
                      <a:lnTo>
                        <a:pt x="10" y="342"/>
                      </a:lnTo>
                      <a:lnTo>
                        <a:pt x="11" y="345"/>
                      </a:lnTo>
                      <a:lnTo>
                        <a:pt x="13" y="351"/>
                      </a:lnTo>
                      <a:lnTo>
                        <a:pt x="13" y="359"/>
                      </a:lnTo>
                      <a:lnTo>
                        <a:pt x="15" y="364"/>
                      </a:lnTo>
                      <a:lnTo>
                        <a:pt x="15" y="370"/>
                      </a:lnTo>
                      <a:lnTo>
                        <a:pt x="17" y="376"/>
                      </a:lnTo>
                      <a:lnTo>
                        <a:pt x="19" y="382"/>
                      </a:lnTo>
                      <a:lnTo>
                        <a:pt x="21" y="387"/>
                      </a:lnTo>
                      <a:lnTo>
                        <a:pt x="21" y="393"/>
                      </a:lnTo>
                      <a:lnTo>
                        <a:pt x="23" y="399"/>
                      </a:lnTo>
                      <a:lnTo>
                        <a:pt x="25" y="404"/>
                      </a:lnTo>
                      <a:lnTo>
                        <a:pt x="25" y="412"/>
                      </a:lnTo>
                      <a:lnTo>
                        <a:pt x="29" y="416"/>
                      </a:lnTo>
                      <a:lnTo>
                        <a:pt x="29" y="421"/>
                      </a:lnTo>
                      <a:lnTo>
                        <a:pt x="30" y="429"/>
                      </a:lnTo>
                      <a:lnTo>
                        <a:pt x="32" y="435"/>
                      </a:lnTo>
                      <a:lnTo>
                        <a:pt x="34" y="440"/>
                      </a:lnTo>
                      <a:lnTo>
                        <a:pt x="36" y="446"/>
                      </a:lnTo>
                      <a:lnTo>
                        <a:pt x="36" y="452"/>
                      </a:lnTo>
                      <a:lnTo>
                        <a:pt x="38" y="458"/>
                      </a:lnTo>
                      <a:lnTo>
                        <a:pt x="42" y="463"/>
                      </a:lnTo>
                      <a:lnTo>
                        <a:pt x="44" y="469"/>
                      </a:lnTo>
                      <a:lnTo>
                        <a:pt x="46" y="477"/>
                      </a:lnTo>
                      <a:lnTo>
                        <a:pt x="48" y="482"/>
                      </a:lnTo>
                      <a:lnTo>
                        <a:pt x="49" y="486"/>
                      </a:lnTo>
                      <a:lnTo>
                        <a:pt x="51" y="494"/>
                      </a:lnTo>
                      <a:lnTo>
                        <a:pt x="53" y="499"/>
                      </a:lnTo>
                      <a:lnTo>
                        <a:pt x="55" y="505"/>
                      </a:lnTo>
                      <a:lnTo>
                        <a:pt x="57" y="511"/>
                      </a:lnTo>
                      <a:lnTo>
                        <a:pt x="59" y="517"/>
                      </a:lnTo>
                      <a:lnTo>
                        <a:pt x="61" y="524"/>
                      </a:lnTo>
                      <a:lnTo>
                        <a:pt x="65" y="528"/>
                      </a:lnTo>
                      <a:lnTo>
                        <a:pt x="65" y="534"/>
                      </a:lnTo>
                      <a:lnTo>
                        <a:pt x="68" y="541"/>
                      </a:lnTo>
                      <a:lnTo>
                        <a:pt x="70" y="547"/>
                      </a:lnTo>
                      <a:lnTo>
                        <a:pt x="72" y="553"/>
                      </a:lnTo>
                      <a:lnTo>
                        <a:pt x="74" y="556"/>
                      </a:lnTo>
                      <a:lnTo>
                        <a:pt x="78" y="564"/>
                      </a:lnTo>
                      <a:lnTo>
                        <a:pt x="80" y="570"/>
                      </a:lnTo>
                      <a:lnTo>
                        <a:pt x="84" y="575"/>
                      </a:lnTo>
                      <a:lnTo>
                        <a:pt x="86" y="581"/>
                      </a:lnTo>
                      <a:lnTo>
                        <a:pt x="87" y="587"/>
                      </a:lnTo>
                      <a:lnTo>
                        <a:pt x="91" y="593"/>
                      </a:lnTo>
                      <a:lnTo>
                        <a:pt x="93" y="598"/>
                      </a:lnTo>
                      <a:lnTo>
                        <a:pt x="97" y="606"/>
                      </a:lnTo>
                      <a:lnTo>
                        <a:pt x="101" y="612"/>
                      </a:lnTo>
                      <a:lnTo>
                        <a:pt x="105" y="619"/>
                      </a:lnTo>
                      <a:lnTo>
                        <a:pt x="108" y="627"/>
                      </a:lnTo>
                      <a:lnTo>
                        <a:pt x="112" y="634"/>
                      </a:lnTo>
                      <a:lnTo>
                        <a:pt x="116" y="642"/>
                      </a:lnTo>
                      <a:lnTo>
                        <a:pt x="120" y="650"/>
                      </a:lnTo>
                      <a:lnTo>
                        <a:pt x="126" y="659"/>
                      </a:lnTo>
                      <a:lnTo>
                        <a:pt x="129" y="667"/>
                      </a:lnTo>
                      <a:lnTo>
                        <a:pt x="135" y="674"/>
                      </a:lnTo>
                      <a:lnTo>
                        <a:pt x="141" y="682"/>
                      </a:lnTo>
                      <a:lnTo>
                        <a:pt x="145" y="691"/>
                      </a:lnTo>
                      <a:lnTo>
                        <a:pt x="150" y="701"/>
                      </a:lnTo>
                      <a:lnTo>
                        <a:pt x="156" y="708"/>
                      </a:lnTo>
                      <a:lnTo>
                        <a:pt x="162" y="718"/>
                      </a:lnTo>
                      <a:lnTo>
                        <a:pt x="165" y="727"/>
                      </a:lnTo>
                      <a:lnTo>
                        <a:pt x="171" y="737"/>
                      </a:lnTo>
                      <a:lnTo>
                        <a:pt x="177" y="745"/>
                      </a:lnTo>
                      <a:lnTo>
                        <a:pt x="184" y="756"/>
                      </a:lnTo>
                      <a:lnTo>
                        <a:pt x="190" y="766"/>
                      </a:lnTo>
                      <a:lnTo>
                        <a:pt x="196" y="773"/>
                      </a:lnTo>
                      <a:lnTo>
                        <a:pt x="202" y="785"/>
                      </a:lnTo>
                      <a:lnTo>
                        <a:pt x="207" y="792"/>
                      </a:lnTo>
                      <a:lnTo>
                        <a:pt x="215" y="802"/>
                      </a:lnTo>
                      <a:lnTo>
                        <a:pt x="221" y="813"/>
                      </a:lnTo>
                      <a:lnTo>
                        <a:pt x="228" y="823"/>
                      </a:lnTo>
                      <a:lnTo>
                        <a:pt x="234" y="830"/>
                      </a:lnTo>
                      <a:lnTo>
                        <a:pt x="242" y="842"/>
                      </a:lnTo>
                      <a:lnTo>
                        <a:pt x="247" y="851"/>
                      </a:lnTo>
                      <a:lnTo>
                        <a:pt x="253" y="859"/>
                      </a:lnTo>
                      <a:lnTo>
                        <a:pt x="261" y="870"/>
                      </a:lnTo>
                      <a:lnTo>
                        <a:pt x="266" y="880"/>
                      </a:lnTo>
                      <a:lnTo>
                        <a:pt x="274" y="889"/>
                      </a:lnTo>
                      <a:lnTo>
                        <a:pt x="280" y="899"/>
                      </a:lnTo>
                      <a:lnTo>
                        <a:pt x="287" y="906"/>
                      </a:lnTo>
                      <a:lnTo>
                        <a:pt x="293" y="918"/>
                      </a:lnTo>
                      <a:lnTo>
                        <a:pt x="299" y="925"/>
                      </a:lnTo>
                      <a:lnTo>
                        <a:pt x="306" y="935"/>
                      </a:lnTo>
                      <a:lnTo>
                        <a:pt x="312" y="944"/>
                      </a:lnTo>
                      <a:lnTo>
                        <a:pt x="320" y="954"/>
                      </a:lnTo>
                      <a:lnTo>
                        <a:pt x="325" y="961"/>
                      </a:lnTo>
                      <a:lnTo>
                        <a:pt x="333" y="971"/>
                      </a:lnTo>
                      <a:lnTo>
                        <a:pt x="339" y="978"/>
                      </a:lnTo>
                      <a:lnTo>
                        <a:pt x="346" y="988"/>
                      </a:lnTo>
                      <a:lnTo>
                        <a:pt x="352" y="995"/>
                      </a:lnTo>
                      <a:lnTo>
                        <a:pt x="358" y="1003"/>
                      </a:lnTo>
                      <a:lnTo>
                        <a:pt x="365" y="1013"/>
                      </a:lnTo>
                      <a:lnTo>
                        <a:pt x="371" y="1020"/>
                      </a:lnTo>
                      <a:lnTo>
                        <a:pt x="377" y="1028"/>
                      </a:lnTo>
                      <a:lnTo>
                        <a:pt x="382" y="1034"/>
                      </a:lnTo>
                      <a:lnTo>
                        <a:pt x="388" y="1041"/>
                      </a:lnTo>
                      <a:lnTo>
                        <a:pt x="396" y="1051"/>
                      </a:lnTo>
                      <a:lnTo>
                        <a:pt x="401" y="1054"/>
                      </a:lnTo>
                      <a:lnTo>
                        <a:pt x="405" y="1062"/>
                      </a:lnTo>
                      <a:lnTo>
                        <a:pt x="411" y="1070"/>
                      </a:lnTo>
                      <a:lnTo>
                        <a:pt x="417" y="1075"/>
                      </a:lnTo>
                      <a:lnTo>
                        <a:pt x="422" y="1081"/>
                      </a:lnTo>
                      <a:lnTo>
                        <a:pt x="428" y="1087"/>
                      </a:lnTo>
                      <a:lnTo>
                        <a:pt x="432" y="1092"/>
                      </a:lnTo>
                      <a:lnTo>
                        <a:pt x="437" y="1098"/>
                      </a:lnTo>
                      <a:lnTo>
                        <a:pt x="443" y="1104"/>
                      </a:lnTo>
                      <a:lnTo>
                        <a:pt x="447" y="1108"/>
                      </a:lnTo>
                      <a:lnTo>
                        <a:pt x="453" y="1113"/>
                      </a:lnTo>
                      <a:lnTo>
                        <a:pt x="458" y="1117"/>
                      </a:lnTo>
                      <a:lnTo>
                        <a:pt x="464" y="1123"/>
                      </a:lnTo>
                      <a:lnTo>
                        <a:pt x="470" y="1129"/>
                      </a:lnTo>
                      <a:lnTo>
                        <a:pt x="474" y="1134"/>
                      </a:lnTo>
                      <a:lnTo>
                        <a:pt x="481" y="1140"/>
                      </a:lnTo>
                      <a:lnTo>
                        <a:pt x="487" y="1146"/>
                      </a:lnTo>
                      <a:lnTo>
                        <a:pt x="493" y="1151"/>
                      </a:lnTo>
                      <a:lnTo>
                        <a:pt x="500" y="1157"/>
                      </a:lnTo>
                      <a:lnTo>
                        <a:pt x="506" y="1163"/>
                      </a:lnTo>
                      <a:lnTo>
                        <a:pt x="512" y="1167"/>
                      </a:lnTo>
                      <a:lnTo>
                        <a:pt x="519" y="1174"/>
                      </a:lnTo>
                      <a:lnTo>
                        <a:pt x="525" y="1178"/>
                      </a:lnTo>
                      <a:lnTo>
                        <a:pt x="533" y="1186"/>
                      </a:lnTo>
                      <a:lnTo>
                        <a:pt x="540" y="1191"/>
                      </a:lnTo>
                      <a:lnTo>
                        <a:pt x="546" y="1195"/>
                      </a:lnTo>
                      <a:lnTo>
                        <a:pt x="552" y="1201"/>
                      </a:lnTo>
                      <a:lnTo>
                        <a:pt x="561" y="1206"/>
                      </a:lnTo>
                      <a:lnTo>
                        <a:pt x="567" y="1212"/>
                      </a:lnTo>
                      <a:lnTo>
                        <a:pt x="574" y="1218"/>
                      </a:lnTo>
                      <a:lnTo>
                        <a:pt x="582" y="1224"/>
                      </a:lnTo>
                      <a:lnTo>
                        <a:pt x="590" y="1229"/>
                      </a:lnTo>
                      <a:lnTo>
                        <a:pt x="597" y="1235"/>
                      </a:lnTo>
                      <a:lnTo>
                        <a:pt x="605" y="1241"/>
                      </a:lnTo>
                      <a:lnTo>
                        <a:pt x="612" y="1244"/>
                      </a:lnTo>
                      <a:lnTo>
                        <a:pt x="620" y="1250"/>
                      </a:lnTo>
                      <a:lnTo>
                        <a:pt x="628" y="1256"/>
                      </a:lnTo>
                      <a:lnTo>
                        <a:pt x="635" y="1262"/>
                      </a:lnTo>
                      <a:lnTo>
                        <a:pt x="643" y="1265"/>
                      </a:lnTo>
                      <a:lnTo>
                        <a:pt x="652" y="1271"/>
                      </a:lnTo>
                      <a:lnTo>
                        <a:pt x="660" y="1277"/>
                      </a:lnTo>
                      <a:lnTo>
                        <a:pt x="668" y="1281"/>
                      </a:lnTo>
                      <a:lnTo>
                        <a:pt x="675" y="1284"/>
                      </a:lnTo>
                      <a:lnTo>
                        <a:pt x="683" y="1290"/>
                      </a:lnTo>
                      <a:lnTo>
                        <a:pt x="690" y="1296"/>
                      </a:lnTo>
                      <a:lnTo>
                        <a:pt x="698" y="1298"/>
                      </a:lnTo>
                      <a:lnTo>
                        <a:pt x="706" y="1303"/>
                      </a:lnTo>
                      <a:lnTo>
                        <a:pt x="713" y="1307"/>
                      </a:lnTo>
                      <a:lnTo>
                        <a:pt x="721" y="1311"/>
                      </a:lnTo>
                      <a:lnTo>
                        <a:pt x="730" y="1315"/>
                      </a:lnTo>
                      <a:lnTo>
                        <a:pt x="738" y="1319"/>
                      </a:lnTo>
                      <a:lnTo>
                        <a:pt x="746" y="1322"/>
                      </a:lnTo>
                      <a:lnTo>
                        <a:pt x="753" y="1326"/>
                      </a:lnTo>
                      <a:lnTo>
                        <a:pt x="761" y="1328"/>
                      </a:lnTo>
                      <a:lnTo>
                        <a:pt x="768" y="1332"/>
                      </a:lnTo>
                      <a:lnTo>
                        <a:pt x="776" y="1336"/>
                      </a:lnTo>
                      <a:lnTo>
                        <a:pt x="784" y="1338"/>
                      </a:lnTo>
                      <a:lnTo>
                        <a:pt x="791" y="1340"/>
                      </a:lnTo>
                      <a:lnTo>
                        <a:pt x="797" y="1341"/>
                      </a:lnTo>
                      <a:lnTo>
                        <a:pt x="806" y="1345"/>
                      </a:lnTo>
                      <a:lnTo>
                        <a:pt x="814" y="1347"/>
                      </a:lnTo>
                      <a:lnTo>
                        <a:pt x="822" y="1349"/>
                      </a:lnTo>
                      <a:lnTo>
                        <a:pt x="827" y="1351"/>
                      </a:lnTo>
                      <a:lnTo>
                        <a:pt x="835" y="1353"/>
                      </a:lnTo>
                      <a:lnTo>
                        <a:pt x="843" y="1355"/>
                      </a:lnTo>
                      <a:lnTo>
                        <a:pt x="850" y="1355"/>
                      </a:lnTo>
                      <a:lnTo>
                        <a:pt x="856" y="1355"/>
                      </a:lnTo>
                      <a:lnTo>
                        <a:pt x="863" y="1357"/>
                      </a:lnTo>
                      <a:lnTo>
                        <a:pt x="869" y="1357"/>
                      </a:lnTo>
                      <a:lnTo>
                        <a:pt x="875" y="1357"/>
                      </a:lnTo>
                      <a:lnTo>
                        <a:pt x="883" y="1357"/>
                      </a:lnTo>
                      <a:lnTo>
                        <a:pt x="890" y="1357"/>
                      </a:lnTo>
                      <a:lnTo>
                        <a:pt x="896" y="1357"/>
                      </a:lnTo>
                      <a:lnTo>
                        <a:pt x="902" y="1355"/>
                      </a:lnTo>
                      <a:lnTo>
                        <a:pt x="909" y="1353"/>
                      </a:lnTo>
                      <a:lnTo>
                        <a:pt x="915" y="1351"/>
                      </a:lnTo>
                      <a:lnTo>
                        <a:pt x="922" y="1349"/>
                      </a:lnTo>
                      <a:lnTo>
                        <a:pt x="928" y="1347"/>
                      </a:lnTo>
                      <a:lnTo>
                        <a:pt x="936" y="1343"/>
                      </a:lnTo>
                      <a:lnTo>
                        <a:pt x="943" y="1340"/>
                      </a:lnTo>
                      <a:lnTo>
                        <a:pt x="949" y="1336"/>
                      </a:lnTo>
                      <a:lnTo>
                        <a:pt x="957" y="1332"/>
                      </a:lnTo>
                      <a:lnTo>
                        <a:pt x="964" y="1328"/>
                      </a:lnTo>
                      <a:lnTo>
                        <a:pt x="972" y="1324"/>
                      </a:lnTo>
                      <a:lnTo>
                        <a:pt x="980" y="1319"/>
                      </a:lnTo>
                      <a:lnTo>
                        <a:pt x="987" y="1313"/>
                      </a:lnTo>
                      <a:lnTo>
                        <a:pt x="993" y="1307"/>
                      </a:lnTo>
                      <a:lnTo>
                        <a:pt x="1002" y="1303"/>
                      </a:lnTo>
                      <a:lnTo>
                        <a:pt x="1008" y="1298"/>
                      </a:lnTo>
                      <a:lnTo>
                        <a:pt x="1018" y="1292"/>
                      </a:lnTo>
                      <a:lnTo>
                        <a:pt x="1025" y="1284"/>
                      </a:lnTo>
                      <a:lnTo>
                        <a:pt x="1031" y="1279"/>
                      </a:lnTo>
                      <a:lnTo>
                        <a:pt x="1038" y="1271"/>
                      </a:lnTo>
                      <a:lnTo>
                        <a:pt x="1046" y="1265"/>
                      </a:lnTo>
                      <a:lnTo>
                        <a:pt x="1054" y="1258"/>
                      </a:lnTo>
                      <a:lnTo>
                        <a:pt x="1061" y="1252"/>
                      </a:lnTo>
                      <a:lnTo>
                        <a:pt x="1069" y="1244"/>
                      </a:lnTo>
                      <a:lnTo>
                        <a:pt x="1075" y="1237"/>
                      </a:lnTo>
                      <a:lnTo>
                        <a:pt x="1082" y="1229"/>
                      </a:lnTo>
                      <a:lnTo>
                        <a:pt x="1090" y="1222"/>
                      </a:lnTo>
                      <a:lnTo>
                        <a:pt x="1096" y="1214"/>
                      </a:lnTo>
                      <a:lnTo>
                        <a:pt x="1103" y="1206"/>
                      </a:lnTo>
                      <a:lnTo>
                        <a:pt x="1111" y="1199"/>
                      </a:lnTo>
                      <a:lnTo>
                        <a:pt x="1118" y="1191"/>
                      </a:lnTo>
                      <a:lnTo>
                        <a:pt x="1124" y="1184"/>
                      </a:lnTo>
                      <a:lnTo>
                        <a:pt x="1130" y="1174"/>
                      </a:lnTo>
                      <a:lnTo>
                        <a:pt x="1137" y="1167"/>
                      </a:lnTo>
                      <a:lnTo>
                        <a:pt x="1143" y="1159"/>
                      </a:lnTo>
                      <a:lnTo>
                        <a:pt x="1149" y="1151"/>
                      </a:lnTo>
                      <a:lnTo>
                        <a:pt x="1154" y="1144"/>
                      </a:lnTo>
                      <a:lnTo>
                        <a:pt x="1160" y="1136"/>
                      </a:lnTo>
                      <a:lnTo>
                        <a:pt x="1166" y="1127"/>
                      </a:lnTo>
                      <a:lnTo>
                        <a:pt x="1172" y="1119"/>
                      </a:lnTo>
                      <a:lnTo>
                        <a:pt x="1177" y="1111"/>
                      </a:lnTo>
                      <a:lnTo>
                        <a:pt x="1183" y="1102"/>
                      </a:lnTo>
                      <a:lnTo>
                        <a:pt x="1187" y="1094"/>
                      </a:lnTo>
                      <a:lnTo>
                        <a:pt x="1191" y="1087"/>
                      </a:lnTo>
                      <a:lnTo>
                        <a:pt x="1196" y="1079"/>
                      </a:lnTo>
                      <a:lnTo>
                        <a:pt x="1202" y="1072"/>
                      </a:lnTo>
                      <a:lnTo>
                        <a:pt x="1206" y="1064"/>
                      </a:lnTo>
                      <a:lnTo>
                        <a:pt x="1210" y="1056"/>
                      </a:lnTo>
                      <a:lnTo>
                        <a:pt x="1213" y="1049"/>
                      </a:lnTo>
                      <a:lnTo>
                        <a:pt x="1217" y="1041"/>
                      </a:lnTo>
                      <a:lnTo>
                        <a:pt x="1221" y="1034"/>
                      </a:lnTo>
                      <a:lnTo>
                        <a:pt x="1223" y="1028"/>
                      </a:lnTo>
                      <a:lnTo>
                        <a:pt x="1225" y="1022"/>
                      </a:lnTo>
                      <a:lnTo>
                        <a:pt x="1229" y="1015"/>
                      </a:lnTo>
                      <a:lnTo>
                        <a:pt x="1231" y="1009"/>
                      </a:lnTo>
                      <a:lnTo>
                        <a:pt x="1232" y="1003"/>
                      </a:lnTo>
                      <a:lnTo>
                        <a:pt x="1232" y="995"/>
                      </a:lnTo>
                      <a:lnTo>
                        <a:pt x="1234" y="990"/>
                      </a:lnTo>
                      <a:lnTo>
                        <a:pt x="1236" y="984"/>
                      </a:lnTo>
                      <a:lnTo>
                        <a:pt x="1236" y="980"/>
                      </a:lnTo>
                      <a:lnTo>
                        <a:pt x="1236" y="975"/>
                      </a:lnTo>
                      <a:lnTo>
                        <a:pt x="1236" y="969"/>
                      </a:lnTo>
                      <a:lnTo>
                        <a:pt x="1236" y="967"/>
                      </a:lnTo>
                      <a:lnTo>
                        <a:pt x="1236" y="961"/>
                      </a:lnTo>
                      <a:lnTo>
                        <a:pt x="1234" y="956"/>
                      </a:lnTo>
                      <a:lnTo>
                        <a:pt x="1232" y="952"/>
                      </a:lnTo>
                      <a:lnTo>
                        <a:pt x="1231" y="946"/>
                      </a:lnTo>
                      <a:lnTo>
                        <a:pt x="1229" y="940"/>
                      </a:lnTo>
                      <a:lnTo>
                        <a:pt x="1227" y="937"/>
                      </a:lnTo>
                      <a:lnTo>
                        <a:pt x="1225" y="931"/>
                      </a:lnTo>
                      <a:lnTo>
                        <a:pt x="1223" y="927"/>
                      </a:lnTo>
                      <a:lnTo>
                        <a:pt x="1217" y="919"/>
                      </a:lnTo>
                      <a:lnTo>
                        <a:pt x="1215" y="914"/>
                      </a:lnTo>
                      <a:lnTo>
                        <a:pt x="1212" y="910"/>
                      </a:lnTo>
                      <a:lnTo>
                        <a:pt x="1208" y="904"/>
                      </a:lnTo>
                      <a:lnTo>
                        <a:pt x="1204" y="899"/>
                      </a:lnTo>
                      <a:lnTo>
                        <a:pt x="1200" y="893"/>
                      </a:lnTo>
                      <a:lnTo>
                        <a:pt x="1196" y="887"/>
                      </a:lnTo>
                      <a:lnTo>
                        <a:pt x="1191" y="881"/>
                      </a:lnTo>
                      <a:lnTo>
                        <a:pt x="1187" y="876"/>
                      </a:lnTo>
                      <a:lnTo>
                        <a:pt x="1181" y="870"/>
                      </a:lnTo>
                      <a:lnTo>
                        <a:pt x="1175" y="864"/>
                      </a:lnTo>
                      <a:lnTo>
                        <a:pt x="1170" y="859"/>
                      </a:lnTo>
                      <a:lnTo>
                        <a:pt x="1166" y="851"/>
                      </a:lnTo>
                      <a:lnTo>
                        <a:pt x="1160" y="847"/>
                      </a:lnTo>
                      <a:lnTo>
                        <a:pt x="1154" y="842"/>
                      </a:lnTo>
                      <a:lnTo>
                        <a:pt x="1149" y="836"/>
                      </a:lnTo>
                      <a:lnTo>
                        <a:pt x="1141" y="830"/>
                      </a:lnTo>
                      <a:lnTo>
                        <a:pt x="1137" y="824"/>
                      </a:lnTo>
                      <a:lnTo>
                        <a:pt x="1130" y="819"/>
                      </a:lnTo>
                      <a:lnTo>
                        <a:pt x="1124" y="813"/>
                      </a:lnTo>
                      <a:lnTo>
                        <a:pt x="1118" y="807"/>
                      </a:lnTo>
                      <a:lnTo>
                        <a:pt x="1113" y="802"/>
                      </a:lnTo>
                      <a:lnTo>
                        <a:pt x="1105" y="798"/>
                      </a:lnTo>
                      <a:lnTo>
                        <a:pt x="1099" y="792"/>
                      </a:lnTo>
                      <a:lnTo>
                        <a:pt x="1092" y="786"/>
                      </a:lnTo>
                      <a:lnTo>
                        <a:pt x="1088" y="781"/>
                      </a:lnTo>
                      <a:lnTo>
                        <a:pt x="1080" y="777"/>
                      </a:lnTo>
                      <a:lnTo>
                        <a:pt x="1075" y="771"/>
                      </a:lnTo>
                      <a:lnTo>
                        <a:pt x="1067" y="766"/>
                      </a:lnTo>
                      <a:lnTo>
                        <a:pt x="1061" y="760"/>
                      </a:lnTo>
                      <a:lnTo>
                        <a:pt x="1054" y="756"/>
                      </a:lnTo>
                      <a:lnTo>
                        <a:pt x="1048" y="752"/>
                      </a:lnTo>
                      <a:lnTo>
                        <a:pt x="1042" y="748"/>
                      </a:lnTo>
                      <a:lnTo>
                        <a:pt x="1035" y="745"/>
                      </a:lnTo>
                      <a:lnTo>
                        <a:pt x="1029" y="739"/>
                      </a:lnTo>
                      <a:lnTo>
                        <a:pt x="1023" y="737"/>
                      </a:lnTo>
                      <a:lnTo>
                        <a:pt x="1018" y="731"/>
                      </a:lnTo>
                      <a:lnTo>
                        <a:pt x="1012" y="729"/>
                      </a:lnTo>
                      <a:lnTo>
                        <a:pt x="1006" y="726"/>
                      </a:lnTo>
                      <a:lnTo>
                        <a:pt x="1000" y="724"/>
                      </a:lnTo>
                      <a:lnTo>
                        <a:pt x="993" y="720"/>
                      </a:lnTo>
                      <a:lnTo>
                        <a:pt x="987" y="716"/>
                      </a:lnTo>
                      <a:lnTo>
                        <a:pt x="983" y="714"/>
                      </a:lnTo>
                      <a:lnTo>
                        <a:pt x="978" y="712"/>
                      </a:lnTo>
                      <a:lnTo>
                        <a:pt x="972" y="710"/>
                      </a:lnTo>
                      <a:lnTo>
                        <a:pt x="966" y="708"/>
                      </a:lnTo>
                      <a:lnTo>
                        <a:pt x="962" y="707"/>
                      </a:lnTo>
                      <a:lnTo>
                        <a:pt x="959" y="707"/>
                      </a:lnTo>
                      <a:lnTo>
                        <a:pt x="953" y="705"/>
                      </a:lnTo>
                      <a:lnTo>
                        <a:pt x="949" y="703"/>
                      </a:lnTo>
                      <a:lnTo>
                        <a:pt x="945" y="703"/>
                      </a:lnTo>
                      <a:lnTo>
                        <a:pt x="941" y="703"/>
                      </a:lnTo>
                      <a:lnTo>
                        <a:pt x="938" y="703"/>
                      </a:lnTo>
                      <a:lnTo>
                        <a:pt x="936" y="703"/>
                      </a:lnTo>
                      <a:lnTo>
                        <a:pt x="932" y="703"/>
                      </a:lnTo>
                      <a:lnTo>
                        <a:pt x="930" y="705"/>
                      </a:lnTo>
                      <a:lnTo>
                        <a:pt x="924" y="707"/>
                      </a:lnTo>
                      <a:lnTo>
                        <a:pt x="919" y="708"/>
                      </a:lnTo>
                      <a:lnTo>
                        <a:pt x="913" y="710"/>
                      </a:lnTo>
                      <a:lnTo>
                        <a:pt x="909" y="714"/>
                      </a:lnTo>
                      <a:lnTo>
                        <a:pt x="903" y="718"/>
                      </a:lnTo>
                      <a:lnTo>
                        <a:pt x="898" y="722"/>
                      </a:lnTo>
                      <a:lnTo>
                        <a:pt x="894" y="726"/>
                      </a:lnTo>
                      <a:lnTo>
                        <a:pt x="888" y="729"/>
                      </a:lnTo>
                      <a:lnTo>
                        <a:pt x="884" y="733"/>
                      </a:lnTo>
                      <a:lnTo>
                        <a:pt x="879" y="737"/>
                      </a:lnTo>
                      <a:lnTo>
                        <a:pt x="875" y="741"/>
                      </a:lnTo>
                      <a:lnTo>
                        <a:pt x="871" y="747"/>
                      </a:lnTo>
                      <a:lnTo>
                        <a:pt x="867" y="750"/>
                      </a:lnTo>
                      <a:lnTo>
                        <a:pt x="863" y="754"/>
                      </a:lnTo>
                      <a:lnTo>
                        <a:pt x="858" y="758"/>
                      </a:lnTo>
                      <a:lnTo>
                        <a:pt x="856" y="764"/>
                      </a:lnTo>
                      <a:lnTo>
                        <a:pt x="850" y="767"/>
                      </a:lnTo>
                      <a:lnTo>
                        <a:pt x="846" y="771"/>
                      </a:lnTo>
                      <a:lnTo>
                        <a:pt x="843" y="773"/>
                      </a:lnTo>
                      <a:lnTo>
                        <a:pt x="839" y="777"/>
                      </a:lnTo>
                      <a:lnTo>
                        <a:pt x="835" y="781"/>
                      </a:lnTo>
                      <a:lnTo>
                        <a:pt x="831" y="785"/>
                      </a:lnTo>
                      <a:lnTo>
                        <a:pt x="825" y="786"/>
                      </a:lnTo>
                      <a:lnTo>
                        <a:pt x="824" y="788"/>
                      </a:lnTo>
                      <a:lnTo>
                        <a:pt x="818" y="790"/>
                      </a:lnTo>
                      <a:lnTo>
                        <a:pt x="814" y="792"/>
                      </a:lnTo>
                      <a:lnTo>
                        <a:pt x="810" y="792"/>
                      </a:lnTo>
                      <a:lnTo>
                        <a:pt x="806" y="792"/>
                      </a:lnTo>
                      <a:lnTo>
                        <a:pt x="803" y="792"/>
                      </a:lnTo>
                      <a:lnTo>
                        <a:pt x="797" y="792"/>
                      </a:lnTo>
                      <a:lnTo>
                        <a:pt x="795" y="790"/>
                      </a:lnTo>
                      <a:lnTo>
                        <a:pt x="789" y="790"/>
                      </a:lnTo>
                      <a:lnTo>
                        <a:pt x="787" y="788"/>
                      </a:lnTo>
                      <a:lnTo>
                        <a:pt x="784" y="786"/>
                      </a:lnTo>
                      <a:lnTo>
                        <a:pt x="782" y="785"/>
                      </a:lnTo>
                      <a:lnTo>
                        <a:pt x="780" y="783"/>
                      </a:lnTo>
                      <a:lnTo>
                        <a:pt x="776" y="779"/>
                      </a:lnTo>
                      <a:lnTo>
                        <a:pt x="772" y="777"/>
                      </a:lnTo>
                      <a:lnTo>
                        <a:pt x="768" y="773"/>
                      </a:lnTo>
                      <a:lnTo>
                        <a:pt x="766" y="771"/>
                      </a:lnTo>
                      <a:lnTo>
                        <a:pt x="761" y="767"/>
                      </a:lnTo>
                      <a:lnTo>
                        <a:pt x="759" y="764"/>
                      </a:lnTo>
                      <a:lnTo>
                        <a:pt x="753" y="760"/>
                      </a:lnTo>
                      <a:lnTo>
                        <a:pt x="751" y="756"/>
                      </a:lnTo>
                      <a:lnTo>
                        <a:pt x="746" y="750"/>
                      </a:lnTo>
                      <a:lnTo>
                        <a:pt x="742" y="747"/>
                      </a:lnTo>
                      <a:lnTo>
                        <a:pt x="738" y="741"/>
                      </a:lnTo>
                      <a:lnTo>
                        <a:pt x="732" y="737"/>
                      </a:lnTo>
                      <a:lnTo>
                        <a:pt x="728" y="731"/>
                      </a:lnTo>
                      <a:lnTo>
                        <a:pt x="723" y="727"/>
                      </a:lnTo>
                      <a:lnTo>
                        <a:pt x="719" y="722"/>
                      </a:lnTo>
                      <a:lnTo>
                        <a:pt x="713" y="716"/>
                      </a:lnTo>
                      <a:lnTo>
                        <a:pt x="709" y="708"/>
                      </a:lnTo>
                      <a:lnTo>
                        <a:pt x="704" y="703"/>
                      </a:lnTo>
                      <a:lnTo>
                        <a:pt x="698" y="697"/>
                      </a:lnTo>
                      <a:lnTo>
                        <a:pt x="694" y="693"/>
                      </a:lnTo>
                      <a:lnTo>
                        <a:pt x="689" y="686"/>
                      </a:lnTo>
                      <a:lnTo>
                        <a:pt x="685" y="680"/>
                      </a:lnTo>
                      <a:lnTo>
                        <a:pt x="679" y="674"/>
                      </a:lnTo>
                      <a:lnTo>
                        <a:pt x="675" y="669"/>
                      </a:lnTo>
                      <a:lnTo>
                        <a:pt x="669" y="661"/>
                      </a:lnTo>
                      <a:lnTo>
                        <a:pt x="664" y="655"/>
                      </a:lnTo>
                      <a:lnTo>
                        <a:pt x="660" y="650"/>
                      </a:lnTo>
                      <a:lnTo>
                        <a:pt x="654" y="644"/>
                      </a:lnTo>
                      <a:lnTo>
                        <a:pt x="649" y="638"/>
                      </a:lnTo>
                      <a:lnTo>
                        <a:pt x="645" y="631"/>
                      </a:lnTo>
                      <a:lnTo>
                        <a:pt x="639" y="625"/>
                      </a:lnTo>
                      <a:lnTo>
                        <a:pt x="635" y="619"/>
                      </a:lnTo>
                      <a:lnTo>
                        <a:pt x="631" y="612"/>
                      </a:lnTo>
                      <a:lnTo>
                        <a:pt x="626" y="606"/>
                      </a:lnTo>
                      <a:lnTo>
                        <a:pt x="620" y="602"/>
                      </a:lnTo>
                      <a:lnTo>
                        <a:pt x="618" y="596"/>
                      </a:lnTo>
                      <a:lnTo>
                        <a:pt x="612" y="589"/>
                      </a:lnTo>
                      <a:lnTo>
                        <a:pt x="607" y="585"/>
                      </a:lnTo>
                      <a:lnTo>
                        <a:pt x="603" y="577"/>
                      </a:lnTo>
                      <a:lnTo>
                        <a:pt x="599" y="574"/>
                      </a:lnTo>
                      <a:lnTo>
                        <a:pt x="595" y="568"/>
                      </a:lnTo>
                      <a:lnTo>
                        <a:pt x="592" y="564"/>
                      </a:lnTo>
                      <a:lnTo>
                        <a:pt x="590" y="560"/>
                      </a:lnTo>
                      <a:lnTo>
                        <a:pt x="586" y="555"/>
                      </a:lnTo>
                      <a:lnTo>
                        <a:pt x="582" y="549"/>
                      </a:lnTo>
                      <a:lnTo>
                        <a:pt x="578" y="547"/>
                      </a:lnTo>
                      <a:lnTo>
                        <a:pt x="576" y="541"/>
                      </a:lnTo>
                      <a:lnTo>
                        <a:pt x="572" y="539"/>
                      </a:lnTo>
                      <a:lnTo>
                        <a:pt x="571" y="534"/>
                      </a:lnTo>
                      <a:lnTo>
                        <a:pt x="569" y="532"/>
                      </a:lnTo>
                      <a:lnTo>
                        <a:pt x="565" y="528"/>
                      </a:lnTo>
                      <a:lnTo>
                        <a:pt x="563" y="526"/>
                      </a:lnTo>
                      <a:lnTo>
                        <a:pt x="561" y="522"/>
                      </a:lnTo>
                      <a:lnTo>
                        <a:pt x="557" y="518"/>
                      </a:lnTo>
                      <a:lnTo>
                        <a:pt x="555" y="517"/>
                      </a:lnTo>
                      <a:lnTo>
                        <a:pt x="555" y="515"/>
                      </a:lnTo>
                      <a:lnTo>
                        <a:pt x="495" y="562"/>
                      </a:lnTo>
                      <a:lnTo>
                        <a:pt x="495" y="562"/>
                      </a:lnTo>
                      <a:lnTo>
                        <a:pt x="496" y="566"/>
                      </a:lnTo>
                      <a:lnTo>
                        <a:pt x="498" y="568"/>
                      </a:lnTo>
                      <a:lnTo>
                        <a:pt x="498" y="570"/>
                      </a:lnTo>
                      <a:lnTo>
                        <a:pt x="500" y="574"/>
                      </a:lnTo>
                      <a:lnTo>
                        <a:pt x="502" y="575"/>
                      </a:lnTo>
                      <a:lnTo>
                        <a:pt x="506" y="579"/>
                      </a:lnTo>
                      <a:lnTo>
                        <a:pt x="508" y="583"/>
                      </a:lnTo>
                      <a:lnTo>
                        <a:pt x="510" y="587"/>
                      </a:lnTo>
                      <a:lnTo>
                        <a:pt x="514" y="593"/>
                      </a:lnTo>
                      <a:lnTo>
                        <a:pt x="517" y="596"/>
                      </a:lnTo>
                      <a:lnTo>
                        <a:pt x="521" y="602"/>
                      </a:lnTo>
                      <a:lnTo>
                        <a:pt x="525" y="608"/>
                      </a:lnTo>
                      <a:lnTo>
                        <a:pt x="529" y="615"/>
                      </a:lnTo>
                      <a:lnTo>
                        <a:pt x="534" y="619"/>
                      </a:lnTo>
                      <a:lnTo>
                        <a:pt x="538" y="625"/>
                      </a:lnTo>
                      <a:lnTo>
                        <a:pt x="542" y="632"/>
                      </a:lnTo>
                      <a:lnTo>
                        <a:pt x="548" y="638"/>
                      </a:lnTo>
                      <a:lnTo>
                        <a:pt x="552" y="646"/>
                      </a:lnTo>
                      <a:lnTo>
                        <a:pt x="557" y="653"/>
                      </a:lnTo>
                      <a:lnTo>
                        <a:pt x="561" y="659"/>
                      </a:lnTo>
                      <a:lnTo>
                        <a:pt x="569" y="667"/>
                      </a:lnTo>
                      <a:lnTo>
                        <a:pt x="572" y="674"/>
                      </a:lnTo>
                      <a:lnTo>
                        <a:pt x="578" y="682"/>
                      </a:lnTo>
                      <a:lnTo>
                        <a:pt x="584" y="689"/>
                      </a:lnTo>
                      <a:lnTo>
                        <a:pt x="590" y="697"/>
                      </a:lnTo>
                      <a:lnTo>
                        <a:pt x="595" y="705"/>
                      </a:lnTo>
                      <a:lnTo>
                        <a:pt x="601" y="712"/>
                      </a:lnTo>
                      <a:lnTo>
                        <a:pt x="607" y="722"/>
                      </a:lnTo>
                      <a:lnTo>
                        <a:pt x="612" y="729"/>
                      </a:lnTo>
                      <a:lnTo>
                        <a:pt x="618" y="737"/>
                      </a:lnTo>
                      <a:lnTo>
                        <a:pt x="624" y="745"/>
                      </a:lnTo>
                      <a:lnTo>
                        <a:pt x="631" y="750"/>
                      </a:lnTo>
                      <a:lnTo>
                        <a:pt x="637" y="760"/>
                      </a:lnTo>
                      <a:lnTo>
                        <a:pt x="643" y="767"/>
                      </a:lnTo>
                      <a:lnTo>
                        <a:pt x="649" y="773"/>
                      </a:lnTo>
                      <a:lnTo>
                        <a:pt x="654" y="781"/>
                      </a:lnTo>
                      <a:lnTo>
                        <a:pt x="660" y="788"/>
                      </a:lnTo>
                      <a:lnTo>
                        <a:pt x="666" y="796"/>
                      </a:lnTo>
                      <a:lnTo>
                        <a:pt x="673" y="804"/>
                      </a:lnTo>
                      <a:lnTo>
                        <a:pt x="677" y="809"/>
                      </a:lnTo>
                      <a:lnTo>
                        <a:pt x="683" y="819"/>
                      </a:lnTo>
                      <a:lnTo>
                        <a:pt x="689" y="823"/>
                      </a:lnTo>
                      <a:lnTo>
                        <a:pt x="696" y="830"/>
                      </a:lnTo>
                      <a:lnTo>
                        <a:pt x="700" y="836"/>
                      </a:lnTo>
                      <a:lnTo>
                        <a:pt x="706" y="843"/>
                      </a:lnTo>
                      <a:lnTo>
                        <a:pt x="711" y="849"/>
                      </a:lnTo>
                      <a:lnTo>
                        <a:pt x="717" y="853"/>
                      </a:lnTo>
                      <a:lnTo>
                        <a:pt x="721" y="859"/>
                      </a:lnTo>
                      <a:lnTo>
                        <a:pt x="727" y="864"/>
                      </a:lnTo>
                      <a:lnTo>
                        <a:pt x="730" y="868"/>
                      </a:lnTo>
                      <a:lnTo>
                        <a:pt x="736" y="872"/>
                      </a:lnTo>
                      <a:lnTo>
                        <a:pt x="740" y="876"/>
                      </a:lnTo>
                      <a:lnTo>
                        <a:pt x="746" y="880"/>
                      </a:lnTo>
                      <a:lnTo>
                        <a:pt x="747" y="883"/>
                      </a:lnTo>
                      <a:lnTo>
                        <a:pt x="753" y="887"/>
                      </a:lnTo>
                      <a:lnTo>
                        <a:pt x="755" y="889"/>
                      </a:lnTo>
                      <a:lnTo>
                        <a:pt x="761" y="891"/>
                      </a:lnTo>
                      <a:lnTo>
                        <a:pt x="765" y="891"/>
                      </a:lnTo>
                      <a:lnTo>
                        <a:pt x="766" y="893"/>
                      </a:lnTo>
                      <a:lnTo>
                        <a:pt x="768" y="895"/>
                      </a:lnTo>
                      <a:lnTo>
                        <a:pt x="772" y="895"/>
                      </a:lnTo>
                      <a:lnTo>
                        <a:pt x="776" y="895"/>
                      </a:lnTo>
                      <a:lnTo>
                        <a:pt x="782" y="893"/>
                      </a:lnTo>
                      <a:lnTo>
                        <a:pt x="787" y="891"/>
                      </a:lnTo>
                      <a:lnTo>
                        <a:pt x="793" y="891"/>
                      </a:lnTo>
                      <a:lnTo>
                        <a:pt x="797" y="889"/>
                      </a:lnTo>
                      <a:lnTo>
                        <a:pt x="803" y="885"/>
                      </a:lnTo>
                      <a:lnTo>
                        <a:pt x="806" y="885"/>
                      </a:lnTo>
                      <a:lnTo>
                        <a:pt x="810" y="883"/>
                      </a:lnTo>
                      <a:lnTo>
                        <a:pt x="814" y="881"/>
                      </a:lnTo>
                      <a:lnTo>
                        <a:pt x="816" y="880"/>
                      </a:lnTo>
                      <a:lnTo>
                        <a:pt x="822" y="878"/>
                      </a:lnTo>
                      <a:lnTo>
                        <a:pt x="827" y="872"/>
                      </a:lnTo>
                      <a:lnTo>
                        <a:pt x="829" y="872"/>
                      </a:lnTo>
                      <a:lnTo>
                        <a:pt x="833" y="870"/>
                      </a:lnTo>
                      <a:lnTo>
                        <a:pt x="837" y="868"/>
                      </a:lnTo>
                      <a:lnTo>
                        <a:pt x="839" y="866"/>
                      </a:lnTo>
                      <a:lnTo>
                        <a:pt x="843" y="864"/>
                      </a:lnTo>
                      <a:lnTo>
                        <a:pt x="844" y="862"/>
                      </a:lnTo>
                      <a:lnTo>
                        <a:pt x="848" y="859"/>
                      </a:lnTo>
                      <a:lnTo>
                        <a:pt x="852" y="857"/>
                      </a:lnTo>
                      <a:lnTo>
                        <a:pt x="854" y="855"/>
                      </a:lnTo>
                      <a:lnTo>
                        <a:pt x="858" y="853"/>
                      </a:lnTo>
                      <a:lnTo>
                        <a:pt x="860" y="851"/>
                      </a:lnTo>
                      <a:lnTo>
                        <a:pt x="863" y="849"/>
                      </a:lnTo>
                      <a:lnTo>
                        <a:pt x="867" y="847"/>
                      </a:lnTo>
                      <a:lnTo>
                        <a:pt x="869" y="845"/>
                      </a:lnTo>
                      <a:lnTo>
                        <a:pt x="873" y="843"/>
                      </a:lnTo>
                      <a:lnTo>
                        <a:pt x="875" y="842"/>
                      </a:lnTo>
                      <a:lnTo>
                        <a:pt x="879" y="838"/>
                      </a:lnTo>
                      <a:lnTo>
                        <a:pt x="881" y="836"/>
                      </a:lnTo>
                      <a:lnTo>
                        <a:pt x="884" y="834"/>
                      </a:lnTo>
                      <a:lnTo>
                        <a:pt x="888" y="832"/>
                      </a:lnTo>
                      <a:lnTo>
                        <a:pt x="892" y="828"/>
                      </a:lnTo>
                      <a:lnTo>
                        <a:pt x="900" y="824"/>
                      </a:lnTo>
                      <a:lnTo>
                        <a:pt x="905" y="821"/>
                      </a:lnTo>
                      <a:lnTo>
                        <a:pt x="909" y="817"/>
                      </a:lnTo>
                      <a:lnTo>
                        <a:pt x="915" y="813"/>
                      </a:lnTo>
                      <a:lnTo>
                        <a:pt x="921" y="809"/>
                      </a:lnTo>
                      <a:lnTo>
                        <a:pt x="926" y="807"/>
                      </a:lnTo>
                      <a:lnTo>
                        <a:pt x="930" y="805"/>
                      </a:lnTo>
                      <a:lnTo>
                        <a:pt x="934" y="804"/>
                      </a:lnTo>
                      <a:lnTo>
                        <a:pt x="940" y="802"/>
                      </a:lnTo>
                      <a:lnTo>
                        <a:pt x="943" y="800"/>
                      </a:lnTo>
                      <a:lnTo>
                        <a:pt x="949" y="800"/>
                      </a:lnTo>
                      <a:lnTo>
                        <a:pt x="951" y="800"/>
                      </a:lnTo>
                      <a:lnTo>
                        <a:pt x="957" y="800"/>
                      </a:lnTo>
                      <a:lnTo>
                        <a:pt x="959" y="800"/>
                      </a:lnTo>
                      <a:lnTo>
                        <a:pt x="962" y="800"/>
                      </a:lnTo>
                      <a:lnTo>
                        <a:pt x="966" y="802"/>
                      </a:lnTo>
                      <a:lnTo>
                        <a:pt x="970" y="802"/>
                      </a:lnTo>
                      <a:lnTo>
                        <a:pt x="972" y="804"/>
                      </a:lnTo>
                      <a:lnTo>
                        <a:pt x="976" y="805"/>
                      </a:lnTo>
                      <a:lnTo>
                        <a:pt x="980" y="805"/>
                      </a:lnTo>
                      <a:lnTo>
                        <a:pt x="983" y="807"/>
                      </a:lnTo>
                      <a:lnTo>
                        <a:pt x="985" y="809"/>
                      </a:lnTo>
                      <a:lnTo>
                        <a:pt x="991" y="809"/>
                      </a:lnTo>
                      <a:lnTo>
                        <a:pt x="993" y="813"/>
                      </a:lnTo>
                      <a:lnTo>
                        <a:pt x="999" y="815"/>
                      </a:lnTo>
                      <a:lnTo>
                        <a:pt x="1000" y="817"/>
                      </a:lnTo>
                      <a:lnTo>
                        <a:pt x="1006" y="819"/>
                      </a:lnTo>
                      <a:lnTo>
                        <a:pt x="1010" y="821"/>
                      </a:lnTo>
                      <a:lnTo>
                        <a:pt x="1014" y="824"/>
                      </a:lnTo>
                      <a:lnTo>
                        <a:pt x="1018" y="826"/>
                      </a:lnTo>
                      <a:lnTo>
                        <a:pt x="1021" y="828"/>
                      </a:lnTo>
                      <a:lnTo>
                        <a:pt x="1027" y="832"/>
                      </a:lnTo>
                      <a:lnTo>
                        <a:pt x="1031" y="836"/>
                      </a:lnTo>
                      <a:lnTo>
                        <a:pt x="1035" y="838"/>
                      </a:lnTo>
                      <a:lnTo>
                        <a:pt x="1040" y="842"/>
                      </a:lnTo>
                      <a:lnTo>
                        <a:pt x="1044" y="843"/>
                      </a:lnTo>
                      <a:lnTo>
                        <a:pt x="1048" y="847"/>
                      </a:lnTo>
                      <a:lnTo>
                        <a:pt x="1054" y="851"/>
                      </a:lnTo>
                      <a:lnTo>
                        <a:pt x="1057" y="855"/>
                      </a:lnTo>
                      <a:lnTo>
                        <a:pt x="1061" y="857"/>
                      </a:lnTo>
                      <a:lnTo>
                        <a:pt x="1067" y="861"/>
                      </a:lnTo>
                      <a:lnTo>
                        <a:pt x="1071" y="864"/>
                      </a:lnTo>
                      <a:lnTo>
                        <a:pt x="1075" y="868"/>
                      </a:lnTo>
                      <a:lnTo>
                        <a:pt x="1078" y="870"/>
                      </a:lnTo>
                      <a:lnTo>
                        <a:pt x="1084" y="874"/>
                      </a:lnTo>
                      <a:lnTo>
                        <a:pt x="1088" y="878"/>
                      </a:lnTo>
                      <a:lnTo>
                        <a:pt x="1092" y="881"/>
                      </a:lnTo>
                      <a:lnTo>
                        <a:pt x="1096" y="885"/>
                      </a:lnTo>
                      <a:lnTo>
                        <a:pt x="1099" y="889"/>
                      </a:lnTo>
                      <a:lnTo>
                        <a:pt x="1103" y="891"/>
                      </a:lnTo>
                      <a:lnTo>
                        <a:pt x="1107" y="897"/>
                      </a:lnTo>
                      <a:lnTo>
                        <a:pt x="1111" y="899"/>
                      </a:lnTo>
                      <a:lnTo>
                        <a:pt x="1115" y="904"/>
                      </a:lnTo>
                      <a:lnTo>
                        <a:pt x="1118" y="906"/>
                      </a:lnTo>
                      <a:lnTo>
                        <a:pt x="1120" y="910"/>
                      </a:lnTo>
                      <a:lnTo>
                        <a:pt x="1124" y="914"/>
                      </a:lnTo>
                      <a:lnTo>
                        <a:pt x="1128" y="918"/>
                      </a:lnTo>
                      <a:lnTo>
                        <a:pt x="1132" y="921"/>
                      </a:lnTo>
                      <a:lnTo>
                        <a:pt x="1134" y="925"/>
                      </a:lnTo>
                      <a:lnTo>
                        <a:pt x="1137" y="927"/>
                      </a:lnTo>
                      <a:lnTo>
                        <a:pt x="1139" y="933"/>
                      </a:lnTo>
                      <a:lnTo>
                        <a:pt x="1141" y="935"/>
                      </a:lnTo>
                      <a:lnTo>
                        <a:pt x="1145" y="938"/>
                      </a:lnTo>
                      <a:lnTo>
                        <a:pt x="1147" y="940"/>
                      </a:lnTo>
                      <a:lnTo>
                        <a:pt x="1149" y="946"/>
                      </a:lnTo>
                      <a:lnTo>
                        <a:pt x="1149" y="948"/>
                      </a:lnTo>
                      <a:lnTo>
                        <a:pt x="1153" y="950"/>
                      </a:lnTo>
                      <a:lnTo>
                        <a:pt x="1153" y="954"/>
                      </a:lnTo>
                      <a:lnTo>
                        <a:pt x="1154" y="956"/>
                      </a:lnTo>
                      <a:lnTo>
                        <a:pt x="1156" y="961"/>
                      </a:lnTo>
                      <a:lnTo>
                        <a:pt x="1158" y="969"/>
                      </a:lnTo>
                      <a:lnTo>
                        <a:pt x="1158" y="971"/>
                      </a:lnTo>
                      <a:lnTo>
                        <a:pt x="1158" y="973"/>
                      </a:lnTo>
                      <a:lnTo>
                        <a:pt x="1158" y="975"/>
                      </a:lnTo>
                      <a:lnTo>
                        <a:pt x="1158" y="978"/>
                      </a:lnTo>
                      <a:lnTo>
                        <a:pt x="1156" y="982"/>
                      </a:lnTo>
                      <a:lnTo>
                        <a:pt x="1154" y="984"/>
                      </a:lnTo>
                      <a:lnTo>
                        <a:pt x="1154" y="988"/>
                      </a:lnTo>
                      <a:lnTo>
                        <a:pt x="1154" y="992"/>
                      </a:lnTo>
                      <a:lnTo>
                        <a:pt x="1153" y="995"/>
                      </a:lnTo>
                      <a:lnTo>
                        <a:pt x="1153" y="997"/>
                      </a:lnTo>
                      <a:lnTo>
                        <a:pt x="1149" y="1003"/>
                      </a:lnTo>
                      <a:lnTo>
                        <a:pt x="1149" y="1007"/>
                      </a:lnTo>
                      <a:lnTo>
                        <a:pt x="1147" y="1011"/>
                      </a:lnTo>
                      <a:lnTo>
                        <a:pt x="1145" y="1015"/>
                      </a:lnTo>
                      <a:lnTo>
                        <a:pt x="1145" y="1018"/>
                      </a:lnTo>
                      <a:lnTo>
                        <a:pt x="1141" y="1024"/>
                      </a:lnTo>
                      <a:lnTo>
                        <a:pt x="1139" y="1026"/>
                      </a:lnTo>
                      <a:lnTo>
                        <a:pt x="1137" y="1032"/>
                      </a:lnTo>
                      <a:lnTo>
                        <a:pt x="1134" y="1035"/>
                      </a:lnTo>
                      <a:lnTo>
                        <a:pt x="1132" y="1039"/>
                      </a:lnTo>
                      <a:lnTo>
                        <a:pt x="1130" y="1045"/>
                      </a:lnTo>
                      <a:lnTo>
                        <a:pt x="1128" y="1051"/>
                      </a:lnTo>
                      <a:lnTo>
                        <a:pt x="1124" y="1054"/>
                      </a:lnTo>
                      <a:lnTo>
                        <a:pt x="1122" y="1058"/>
                      </a:lnTo>
                      <a:lnTo>
                        <a:pt x="1118" y="1062"/>
                      </a:lnTo>
                      <a:lnTo>
                        <a:pt x="1116" y="1068"/>
                      </a:lnTo>
                      <a:lnTo>
                        <a:pt x="1113" y="1072"/>
                      </a:lnTo>
                      <a:lnTo>
                        <a:pt x="1109" y="1075"/>
                      </a:lnTo>
                      <a:lnTo>
                        <a:pt x="1105" y="1081"/>
                      </a:lnTo>
                      <a:lnTo>
                        <a:pt x="1103" y="1087"/>
                      </a:lnTo>
                      <a:lnTo>
                        <a:pt x="1099" y="1091"/>
                      </a:lnTo>
                      <a:lnTo>
                        <a:pt x="1096" y="1094"/>
                      </a:lnTo>
                      <a:lnTo>
                        <a:pt x="1092" y="1100"/>
                      </a:lnTo>
                      <a:lnTo>
                        <a:pt x="1088" y="1104"/>
                      </a:lnTo>
                      <a:lnTo>
                        <a:pt x="1084" y="1108"/>
                      </a:lnTo>
                      <a:lnTo>
                        <a:pt x="1082" y="1113"/>
                      </a:lnTo>
                      <a:lnTo>
                        <a:pt x="1077" y="1115"/>
                      </a:lnTo>
                      <a:lnTo>
                        <a:pt x="1075" y="1121"/>
                      </a:lnTo>
                      <a:lnTo>
                        <a:pt x="1069" y="1125"/>
                      </a:lnTo>
                      <a:lnTo>
                        <a:pt x="1067" y="1129"/>
                      </a:lnTo>
                      <a:lnTo>
                        <a:pt x="1063" y="1132"/>
                      </a:lnTo>
                      <a:lnTo>
                        <a:pt x="1057" y="1136"/>
                      </a:lnTo>
                      <a:lnTo>
                        <a:pt x="1056" y="1140"/>
                      </a:lnTo>
                      <a:lnTo>
                        <a:pt x="1050" y="1144"/>
                      </a:lnTo>
                      <a:lnTo>
                        <a:pt x="1048" y="1146"/>
                      </a:lnTo>
                      <a:lnTo>
                        <a:pt x="1044" y="1149"/>
                      </a:lnTo>
                      <a:lnTo>
                        <a:pt x="1040" y="1153"/>
                      </a:lnTo>
                      <a:lnTo>
                        <a:pt x="1037" y="1157"/>
                      </a:lnTo>
                      <a:lnTo>
                        <a:pt x="1033" y="1159"/>
                      </a:lnTo>
                      <a:lnTo>
                        <a:pt x="1027" y="1163"/>
                      </a:lnTo>
                      <a:lnTo>
                        <a:pt x="1025" y="1165"/>
                      </a:lnTo>
                      <a:lnTo>
                        <a:pt x="1019" y="1167"/>
                      </a:lnTo>
                      <a:lnTo>
                        <a:pt x="1016" y="1170"/>
                      </a:lnTo>
                      <a:lnTo>
                        <a:pt x="1012" y="1172"/>
                      </a:lnTo>
                      <a:lnTo>
                        <a:pt x="1008" y="1174"/>
                      </a:lnTo>
                      <a:lnTo>
                        <a:pt x="1006" y="1176"/>
                      </a:lnTo>
                      <a:lnTo>
                        <a:pt x="1000" y="1176"/>
                      </a:lnTo>
                      <a:lnTo>
                        <a:pt x="999" y="1178"/>
                      </a:lnTo>
                      <a:lnTo>
                        <a:pt x="993" y="1180"/>
                      </a:lnTo>
                      <a:lnTo>
                        <a:pt x="991" y="1180"/>
                      </a:lnTo>
                      <a:lnTo>
                        <a:pt x="987" y="1180"/>
                      </a:lnTo>
                      <a:lnTo>
                        <a:pt x="985" y="1182"/>
                      </a:lnTo>
                      <a:lnTo>
                        <a:pt x="981" y="1182"/>
                      </a:lnTo>
                      <a:lnTo>
                        <a:pt x="978" y="1184"/>
                      </a:lnTo>
                      <a:lnTo>
                        <a:pt x="974" y="1182"/>
                      </a:lnTo>
                      <a:lnTo>
                        <a:pt x="970" y="1180"/>
                      </a:lnTo>
                      <a:lnTo>
                        <a:pt x="966" y="1180"/>
                      </a:lnTo>
                      <a:lnTo>
                        <a:pt x="962" y="1180"/>
                      </a:lnTo>
                      <a:lnTo>
                        <a:pt x="957" y="1178"/>
                      </a:lnTo>
                      <a:lnTo>
                        <a:pt x="953" y="1176"/>
                      </a:lnTo>
                      <a:lnTo>
                        <a:pt x="949" y="1174"/>
                      </a:lnTo>
                      <a:lnTo>
                        <a:pt x="943" y="1174"/>
                      </a:lnTo>
                      <a:lnTo>
                        <a:pt x="938" y="1170"/>
                      </a:lnTo>
                      <a:lnTo>
                        <a:pt x="934" y="1168"/>
                      </a:lnTo>
                      <a:lnTo>
                        <a:pt x="928" y="1167"/>
                      </a:lnTo>
                      <a:lnTo>
                        <a:pt x="922" y="1163"/>
                      </a:lnTo>
                      <a:lnTo>
                        <a:pt x="917" y="1159"/>
                      </a:lnTo>
                      <a:lnTo>
                        <a:pt x="911" y="1157"/>
                      </a:lnTo>
                      <a:lnTo>
                        <a:pt x="905" y="1153"/>
                      </a:lnTo>
                      <a:lnTo>
                        <a:pt x="898" y="1151"/>
                      </a:lnTo>
                      <a:lnTo>
                        <a:pt x="892" y="1146"/>
                      </a:lnTo>
                      <a:lnTo>
                        <a:pt x="884" y="1144"/>
                      </a:lnTo>
                      <a:lnTo>
                        <a:pt x="879" y="1138"/>
                      </a:lnTo>
                      <a:lnTo>
                        <a:pt x="871" y="1136"/>
                      </a:lnTo>
                      <a:lnTo>
                        <a:pt x="863" y="1130"/>
                      </a:lnTo>
                      <a:lnTo>
                        <a:pt x="858" y="1127"/>
                      </a:lnTo>
                      <a:lnTo>
                        <a:pt x="850" y="1121"/>
                      </a:lnTo>
                      <a:lnTo>
                        <a:pt x="843" y="1117"/>
                      </a:lnTo>
                      <a:lnTo>
                        <a:pt x="835" y="1113"/>
                      </a:lnTo>
                      <a:lnTo>
                        <a:pt x="829" y="1108"/>
                      </a:lnTo>
                      <a:lnTo>
                        <a:pt x="822" y="1102"/>
                      </a:lnTo>
                      <a:lnTo>
                        <a:pt x="814" y="1098"/>
                      </a:lnTo>
                      <a:lnTo>
                        <a:pt x="805" y="1092"/>
                      </a:lnTo>
                      <a:lnTo>
                        <a:pt x="799" y="1087"/>
                      </a:lnTo>
                      <a:lnTo>
                        <a:pt x="791" y="1081"/>
                      </a:lnTo>
                      <a:lnTo>
                        <a:pt x="784" y="1077"/>
                      </a:lnTo>
                      <a:lnTo>
                        <a:pt x="776" y="1072"/>
                      </a:lnTo>
                      <a:lnTo>
                        <a:pt x="768" y="1066"/>
                      </a:lnTo>
                      <a:lnTo>
                        <a:pt x="759" y="1060"/>
                      </a:lnTo>
                      <a:lnTo>
                        <a:pt x="753" y="1054"/>
                      </a:lnTo>
                      <a:lnTo>
                        <a:pt x="744" y="1049"/>
                      </a:lnTo>
                      <a:lnTo>
                        <a:pt x="736" y="1043"/>
                      </a:lnTo>
                      <a:lnTo>
                        <a:pt x="730" y="1037"/>
                      </a:lnTo>
                      <a:lnTo>
                        <a:pt x="723" y="1032"/>
                      </a:lnTo>
                      <a:lnTo>
                        <a:pt x="713" y="1026"/>
                      </a:lnTo>
                      <a:lnTo>
                        <a:pt x="706" y="1020"/>
                      </a:lnTo>
                      <a:lnTo>
                        <a:pt x="698" y="1015"/>
                      </a:lnTo>
                      <a:lnTo>
                        <a:pt x="690" y="1009"/>
                      </a:lnTo>
                      <a:lnTo>
                        <a:pt x="683" y="1003"/>
                      </a:lnTo>
                      <a:lnTo>
                        <a:pt x="677" y="997"/>
                      </a:lnTo>
                      <a:lnTo>
                        <a:pt x="669" y="992"/>
                      </a:lnTo>
                      <a:lnTo>
                        <a:pt x="662" y="988"/>
                      </a:lnTo>
                      <a:lnTo>
                        <a:pt x="656" y="980"/>
                      </a:lnTo>
                      <a:lnTo>
                        <a:pt x="649" y="975"/>
                      </a:lnTo>
                      <a:lnTo>
                        <a:pt x="641" y="969"/>
                      </a:lnTo>
                      <a:lnTo>
                        <a:pt x="635" y="963"/>
                      </a:lnTo>
                      <a:lnTo>
                        <a:pt x="628" y="959"/>
                      </a:lnTo>
                      <a:lnTo>
                        <a:pt x="622" y="954"/>
                      </a:lnTo>
                      <a:lnTo>
                        <a:pt x="616" y="948"/>
                      </a:lnTo>
                      <a:lnTo>
                        <a:pt x="611" y="942"/>
                      </a:lnTo>
                      <a:lnTo>
                        <a:pt x="603" y="938"/>
                      </a:lnTo>
                      <a:lnTo>
                        <a:pt x="597" y="933"/>
                      </a:lnTo>
                      <a:lnTo>
                        <a:pt x="592" y="927"/>
                      </a:lnTo>
                      <a:lnTo>
                        <a:pt x="586" y="923"/>
                      </a:lnTo>
                      <a:lnTo>
                        <a:pt x="582" y="919"/>
                      </a:lnTo>
                      <a:lnTo>
                        <a:pt x="576" y="914"/>
                      </a:lnTo>
                      <a:lnTo>
                        <a:pt x="571" y="910"/>
                      </a:lnTo>
                      <a:lnTo>
                        <a:pt x="567" y="906"/>
                      </a:lnTo>
                      <a:lnTo>
                        <a:pt x="561" y="900"/>
                      </a:lnTo>
                      <a:lnTo>
                        <a:pt x="557" y="897"/>
                      </a:lnTo>
                      <a:lnTo>
                        <a:pt x="552" y="891"/>
                      </a:lnTo>
                      <a:lnTo>
                        <a:pt x="548" y="887"/>
                      </a:lnTo>
                      <a:lnTo>
                        <a:pt x="542" y="880"/>
                      </a:lnTo>
                      <a:lnTo>
                        <a:pt x="536" y="876"/>
                      </a:lnTo>
                      <a:lnTo>
                        <a:pt x="533" y="870"/>
                      </a:lnTo>
                      <a:lnTo>
                        <a:pt x="527" y="864"/>
                      </a:lnTo>
                      <a:lnTo>
                        <a:pt x="523" y="859"/>
                      </a:lnTo>
                      <a:lnTo>
                        <a:pt x="517" y="851"/>
                      </a:lnTo>
                      <a:lnTo>
                        <a:pt x="512" y="845"/>
                      </a:lnTo>
                      <a:lnTo>
                        <a:pt x="506" y="840"/>
                      </a:lnTo>
                      <a:lnTo>
                        <a:pt x="502" y="832"/>
                      </a:lnTo>
                      <a:lnTo>
                        <a:pt x="496" y="826"/>
                      </a:lnTo>
                      <a:lnTo>
                        <a:pt x="491" y="819"/>
                      </a:lnTo>
                      <a:lnTo>
                        <a:pt x="485" y="813"/>
                      </a:lnTo>
                      <a:lnTo>
                        <a:pt x="479" y="805"/>
                      </a:lnTo>
                      <a:lnTo>
                        <a:pt x="474" y="798"/>
                      </a:lnTo>
                      <a:lnTo>
                        <a:pt x="470" y="790"/>
                      </a:lnTo>
                      <a:lnTo>
                        <a:pt x="464" y="783"/>
                      </a:lnTo>
                      <a:lnTo>
                        <a:pt x="458" y="773"/>
                      </a:lnTo>
                      <a:lnTo>
                        <a:pt x="453" y="767"/>
                      </a:lnTo>
                      <a:lnTo>
                        <a:pt x="447" y="760"/>
                      </a:lnTo>
                      <a:lnTo>
                        <a:pt x="443" y="752"/>
                      </a:lnTo>
                      <a:lnTo>
                        <a:pt x="436" y="745"/>
                      </a:lnTo>
                      <a:lnTo>
                        <a:pt x="430" y="735"/>
                      </a:lnTo>
                      <a:lnTo>
                        <a:pt x="426" y="727"/>
                      </a:lnTo>
                      <a:lnTo>
                        <a:pt x="420" y="720"/>
                      </a:lnTo>
                      <a:lnTo>
                        <a:pt x="415" y="710"/>
                      </a:lnTo>
                      <a:lnTo>
                        <a:pt x="409" y="703"/>
                      </a:lnTo>
                      <a:lnTo>
                        <a:pt x="405" y="695"/>
                      </a:lnTo>
                      <a:lnTo>
                        <a:pt x="399" y="688"/>
                      </a:lnTo>
                      <a:lnTo>
                        <a:pt x="394" y="680"/>
                      </a:lnTo>
                      <a:lnTo>
                        <a:pt x="388" y="670"/>
                      </a:lnTo>
                      <a:lnTo>
                        <a:pt x="384" y="663"/>
                      </a:lnTo>
                      <a:lnTo>
                        <a:pt x="378" y="653"/>
                      </a:lnTo>
                      <a:lnTo>
                        <a:pt x="373" y="646"/>
                      </a:lnTo>
                      <a:lnTo>
                        <a:pt x="369" y="638"/>
                      </a:lnTo>
                      <a:lnTo>
                        <a:pt x="365" y="631"/>
                      </a:lnTo>
                      <a:lnTo>
                        <a:pt x="359" y="623"/>
                      </a:lnTo>
                      <a:lnTo>
                        <a:pt x="354" y="613"/>
                      </a:lnTo>
                      <a:lnTo>
                        <a:pt x="348" y="604"/>
                      </a:lnTo>
                      <a:lnTo>
                        <a:pt x="344" y="596"/>
                      </a:lnTo>
                      <a:lnTo>
                        <a:pt x="340" y="589"/>
                      </a:lnTo>
                      <a:lnTo>
                        <a:pt x="335" y="581"/>
                      </a:lnTo>
                      <a:lnTo>
                        <a:pt x="331" y="574"/>
                      </a:lnTo>
                      <a:lnTo>
                        <a:pt x="325" y="566"/>
                      </a:lnTo>
                      <a:lnTo>
                        <a:pt x="323" y="558"/>
                      </a:lnTo>
                      <a:lnTo>
                        <a:pt x="318" y="551"/>
                      </a:lnTo>
                      <a:lnTo>
                        <a:pt x="312" y="543"/>
                      </a:lnTo>
                      <a:lnTo>
                        <a:pt x="308" y="536"/>
                      </a:lnTo>
                      <a:lnTo>
                        <a:pt x="304" y="528"/>
                      </a:lnTo>
                      <a:lnTo>
                        <a:pt x="301" y="522"/>
                      </a:lnTo>
                      <a:lnTo>
                        <a:pt x="297" y="515"/>
                      </a:lnTo>
                      <a:lnTo>
                        <a:pt x="293" y="507"/>
                      </a:lnTo>
                      <a:lnTo>
                        <a:pt x="289" y="503"/>
                      </a:lnTo>
                      <a:lnTo>
                        <a:pt x="287" y="496"/>
                      </a:lnTo>
                      <a:lnTo>
                        <a:pt x="283" y="490"/>
                      </a:lnTo>
                      <a:lnTo>
                        <a:pt x="280" y="482"/>
                      </a:lnTo>
                      <a:lnTo>
                        <a:pt x="276" y="477"/>
                      </a:lnTo>
                      <a:lnTo>
                        <a:pt x="274" y="471"/>
                      </a:lnTo>
                      <a:lnTo>
                        <a:pt x="270" y="465"/>
                      </a:lnTo>
                      <a:lnTo>
                        <a:pt x="268" y="461"/>
                      </a:lnTo>
                      <a:lnTo>
                        <a:pt x="266" y="456"/>
                      </a:lnTo>
                      <a:lnTo>
                        <a:pt x="262" y="450"/>
                      </a:lnTo>
                      <a:lnTo>
                        <a:pt x="261" y="444"/>
                      </a:lnTo>
                      <a:lnTo>
                        <a:pt x="257" y="440"/>
                      </a:lnTo>
                      <a:lnTo>
                        <a:pt x="255" y="437"/>
                      </a:lnTo>
                      <a:lnTo>
                        <a:pt x="251" y="431"/>
                      </a:lnTo>
                      <a:lnTo>
                        <a:pt x="249" y="427"/>
                      </a:lnTo>
                      <a:lnTo>
                        <a:pt x="247" y="421"/>
                      </a:lnTo>
                      <a:lnTo>
                        <a:pt x="243" y="416"/>
                      </a:lnTo>
                      <a:lnTo>
                        <a:pt x="240" y="412"/>
                      </a:lnTo>
                      <a:lnTo>
                        <a:pt x="238" y="406"/>
                      </a:lnTo>
                      <a:lnTo>
                        <a:pt x="234" y="402"/>
                      </a:lnTo>
                      <a:lnTo>
                        <a:pt x="232" y="399"/>
                      </a:lnTo>
                      <a:lnTo>
                        <a:pt x="228" y="393"/>
                      </a:lnTo>
                      <a:lnTo>
                        <a:pt x="226" y="389"/>
                      </a:lnTo>
                      <a:lnTo>
                        <a:pt x="224" y="385"/>
                      </a:lnTo>
                      <a:lnTo>
                        <a:pt x="221" y="382"/>
                      </a:lnTo>
                      <a:lnTo>
                        <a:pt x="219" y="378"/>
                      </a:lnTo>
                      <a:lnTo>
                        <a:pt x="217" y="372"/>
                      </a:lnTo>
                      <a:lnTo>
                        <a:pt x="213" y="368"/>
                      </a:lnTo>
                      <a:lnTo>
                        <a:pt x="211" y="364"/>
                      </a:lnTo>
                      <a:lnTo>
                        <a:pt x="207" y="361"/>
                      </a:lnTo>
                      <a:lnTo>
                        <a:pt x="205" y="357"/>
                      </a:lnTo>
                      <a:lnTo>
                        <a:pt x="204" y="351"/>
                      </a:lnTo>
                      <a:lnTo>
                        <a:pt x="200" y="349"/>
                      </a:lnTo>
                      <a:lnTo>
                        <a:pt x="198" y="344"/>
                      </a:lnTo>
                      <a:lnTo>
                        <a:pt x="196" y="342"/>
                      </a:lnTo>
                      <a:lnTo>
                        <a:pt x="192" y="336"/>
                      </a:lnTo>
                      <a:lnTo>
                        <a:pt x="190" y="332"/>
                      </a:lnTo>
                      <a:lnTo>
                        <a:pt x="188" y="328"/>
                      </a:lnTo>
                      <a:lnTo>
                        <a:pt x="186" y="325"/>
                      </a:lnTo>
                      <a:lnTo>
                        <a:pt x="184" y="321"/>
                      </a:lnTo>
                      <a:lnTo>
                        <a:pt x="183" y="319"/>
                      </a:lnTo>
                      <a:lnTo>
                        <a:pt x="179" y="315"/>
                      </a:lnTo>
                      <a:lnTo>
                        <a:pt x="177" y="309"/>
                      </a:lnTo>
                      <a:lnTo>
                        <a:pt x="175" y="307"/>
                      </a:lnTo>
                      <a:lnTo>
                        <a:pt x="173" y="304"/>
                      </a:lnTo>
                      <a:lnTo>
                        <a:pt x="171" y="300"/>
                      </a:lnTo>
                      <a:lnTo>
                        <a:pt x="169" y="296"/>
                      </a:lnTo>
                      <a:lnTo>
                        <a:pt x="169" y="292"/>
                      </a:lnTo>
                      <a:lnTo>
                        <a:pt x="165" y="288"/>
                      </a:lnTo>
                      <a:lnTo>
                        <a:pt x="165" y="285"/>
                      </a:lnTo>
                      <a:lnTo>
                        <a:pt x="164" y="281"/>
                      </a:lnTo>
                      <a:lnTo>
                        <a:pt x="162" y="279"/>
                      </a:lnTo>
                      <a:lnTo>
                        <a:pt x="162" y="275"/>
                      </a:lnTo>
                      <a:lnTo>
                        <a:pt x="158" y="271"/>
                      </a:lnTo>
                      <a:lnTo>
                        <a:pt x="158" y="268"/>
                      </a:lnTo>
                      <a:lnTo>
                        <a:pt x="158" y="266"/>
                      </a:lnTo>
                      <a:lnTo>
                        <a:pt x="156" y="262"/>
                      </a:lnTo>
                      <a:lnTo>
                        <a:pt x="156" y="258"/>
                      </a:lnTo>
                      <a:lnTo>
                        <a:pt x="154" y="254"/>
                      </a:lnTo>
                      <a:lnTo>
                        <a:pt x="154" y="250"/>
                      </a:lnTo>
                      <a:lnTo>
                        <a:pt x="154" y="247"/>
                      </a:lnTo>
                      <a:lnTo>
                        <a:pt x="154" y="245"/>
                      </a:lnTo>
                      <a:lnTo>
                        <a:pt x="154" y="241"/>
                      </a:lnTo>
                      <a:lnTo>
                        <a:pt x="154" y="237"/>
                      </a:lnTo>
                      <a:lnTo>
                        <a:pt x="154" y="233"/>
                      </a:lnTo>
                      <a:lnTo>
                        <a:pt x="154" y="231"/>
                      </a:lnTo>
                      <a:lnTo>
                        <a:pt x="154" y="228"/>
                      </a:lnTo>
                      <a:lnTo>
                        <a:pt x="154" y="224"/>
                      </a:lnTo>
                      <a:lnTo>
                        <a:pt x="154" y="220"/>
                      </a:lnTo>
                      <a:lnTo>
                        <a:pt x="154" y="218"/>
                      </a:lnTo>
                      <a:lnTo>
                        <a:pt x="156" y="214"/>
                      </a:lnTo>
                      <a:lnTo>
                        <a:pt x="156" y="210"/>
                      </a:lnTo>
                      <a:lnTo>
                        <a:pt x="158" y="209"/>
                      </a:lnTo>
                      <a:lnTo>
                        <a:pt x="158" y="205"/>
                      </a:lnTo>
                      <a:lnTo>
                        <a:pt x="160" y="201"/>
                      </a:lnTo>
                      <a:lnTo>
                        <a:pt x="162" y="197"/>
                      </a:lnTo>
                      <a:lnTo>
                        <a:pt x="164" y="195"/>
                      </a:lnTo>
                      <a:lnTo>
                        <a:pt x="165" y="191"/>
                      </a:lnTo>
                      <a:lnTo>
                        <a:pt x="169" y="188"/>
                      </a:lnTo>
                      <a:lnTo>
                        <a:pt x="169" y="184"/>
                      </a:lnTo>
                      <a:lnTo>
                        <a:pt x="173" y="182"/>
                      </a:lnTo>
                      <a:lnTo>
                        <a:pt x="177" y="178"/>
                      </a:lnTo>
                      <a:lnTo>
                        <a:pt x="179" y="174"/>
                      </a:lnTo>
                      <a:lnTo>
                        <a:pt x="183" y="171"/>
                      </a:lnTo>
                      <a:lnTo>
                        <a:pt x="186" y="169"/>
                      </a:lnTo>
                      <a:lnTo>
                        <a:pt x="190" y="165"/>
                      </a:lnTo>
                      <a:lnTo>
                        <a:pt x="192" y="163"/>
                      </a:lnTo>
                      <a:lnTo>
                        <a:pt x="198" y="159"/>
                      </a:lnTo>
                      <a:lnTo>
                        <a:pt x="202" y="157"/>
                      </a:lnTo>
                      <a:lnTo>
                        <a:pt x="205" y="153"/>
                      </a:lnTo>
                      <a:lnTo>
                        <a:pt x="211" y="150"/>
                      </a:lnTo>
                      <a:lnTo>
                        <a:pt x="213" y="148"/>
                      </a:lnTo>
                      <a:lnTo>
                        <a:pt x="219" y="144"/>
                      </a:lnTo>
                      <a:lnTo>
                        <a:pt x="224" y="140"/>
                      </a:lnTo>
                      <a:lnTo>
                        <a:pt x="228" y="138"/>
                      </a:lnTo>
                      <a:lnTo>
                        <a:pt x="232" y="136"/>
                      </a:lnTo>
                      <a:lnTo>
                        <a:pt x="238" y="134"/>
                      </a:lnTo>
                      <a:lnTo>
                        <a:pt x="243" y="131"/>
                      </a:lnTo>
                      <a:lnTo>
                        <a:pt x="247" y="129"/>
                      </a:lnTo>
                      <a:lnTo>
                        <a:pt x="253" y="125"/>
                      </a:lnTo>
                      <a:lnTo>
                        <a:pt x="259" y="123"/>
                      </a:lnTo>
                      <a:lnTo>
                        <a:pt x="262" y="121"/>
                      </a:lnTo>
                      <a:lnTo>
                        <a:pt x="268" y="119"/>
                      </a:lnTo>
                      <a:lnTo>
                        <a:pt x="274" y="117"/>
                      </a:lnTo>
                      <a:lnTo>
                        <a:pt x="280" y="115"/>
                      </a:lnTo>
                      <a:lnTo>
                        <a:pt x="285" y="114"/>
                      </a:lnTo>
                      <a:lnTo>
                        <a:pt x="289" y="112"/>
                      </a:lnTo>
                      <a:lnTo>
                        <a:pt x="295" y="110"/>
                      </a:lnTo>
                      <a:lnTo>
                        <a:pt x="301" y="108"/>
                      </a:lnTo>
                      <a:lnTo>
                        <a:pt x="306" y="106"/>
                      </a:lnTo>
                      <a:lnTo>
                        <a:pt x="312" y="104"/>
                      </a:lnTo>
                      <a:lnTo>
                        <a:pt x="316" y="104"/>
                      </a:lnTo>
                      <a:lnTo>
                        <a:pt x="323" y="102"/>
                      </a:lnTo>
                      <a:lnTo>
                        <a:pt x="327" y="100"/>
                      </a:lnTo>
                      <a:lnTo>
                        <a:pt x="333" y="98"/>
                      </a:lnTo>
                      <a:lnTo>
                        <a:pt x="337" y="98"/>
                      </a:lnTo>
                      <a:lnTo>
                        <a:pt x="342" y="96"/>
                      </a:lnTo>
                      <a:lnTo>
                        <a:pt x="346" y="96"/>
                      </a:lnTo>
                      <a:lnTo>
                        <a:pt x="352" y="96"/>
                      </a:lnTo>
                      <a:lnTo>
                        <a:pt x="358" y="96"/>
                      </a:lnTo>
                      <a:lnTo>
                        <a:pt x="361" y="96"/>
                      </a:lnTo>
                      <a:lnTo>
                        <a:pt x="367" y="95"/>
                      </a:lnTo>
                      <a:lnTo>
                        <a:pt x="369" y="95"/>
                      </a:lnTo>
                      <a:lnTo>
                        <a:pt x="375" y="95"/>
                      </a:lnTo>
                      <a:lnTo>
                        <a:pt x="378" y="95"/>
                      </a:lnTo>
                      <a:lnTo>
                        <a:pt x="382" y="95"/>
                      </a:lnTo>
                      <a:lnTo>
                        <a:pt x="388" y="95"/>
                      </a:lnTo>
                      <a:lnTo>
                        <a:pt x="390" y="95"/>
                      </a:lnTo>
                      <a:lnTo>
                        <a:pt x="396" y="96"/>
                      </a:lnTo>
                      <a:lnTo>
                        <a:pt x="399" y="96"/>
                      </a:lnTo>
                      <a:lnTo>
                        <a:pt x="401" y="96"/>
                      </a:lnTo>
                      <a:lnTo>
                        <a:pt x="405" y="98"/>
                      </a:lnTo>
                      <a:lnTo>
                        <a:pt x="409" y="98"/>
                      </a:lnTo>
                      <a:lnTo>
                        <a:pt x="411" y="100"/>
                      </a:lnTo>
                      <a:lnTo>
                        <a:pt x="415" y="102"/>
                      </a:lnTo>
                      <a:lnTo>
                        <a:pt x="417" y="104"/>
                      </a:lnTo>
                      <a:lnTo>
                        <a:pt x="418" y="106"/>
                      </a:lnTo>
                      <a:lnTo>
                        <a:pt x="422" y="110"/>
                      </a:lnTo>
                      <a:lnTo>
                        <a:pt x="428" y="114"/>
                      </a:lnTo>
                      <a:lnTo>
                        <a:pt x="432" y="119"/>
                      </a:lnTo>
                      <a:lnTo>
                        <a:pt x="437" y="125"/>
                      </a:lnTo>
                      <a:lnTo>
                        <a:pt x="439" y="127"/>
                      </a:lnTo>
                      <a:lnTo>
                        <a:pt x="443" y="131"/>
                      </a:lnTo>
                      <a:lnTo>
                        <a:pt x="445" y="134"/>
                      </a:lnTo>
                      <a:lnTo>
                        <a:pt x="449" y="138"/>
                      </a:lnTo>
                      <a:lnTo>
                        <a:pt x="451" y="140"/>
                      </a:lnTo>
                      <a:lnTo>
                        <a:pt x="453" y="142"/>
                      </a:lnTo>
                      <a:lnTo>
                        <a:pt x="456" y="148"/>
                      </a:lnTo>
                      <a:lnTo>
                        <a:pt x="458" y="150"/>
                      </a:lnTo>
                      <a:lnTo>
                        <a:pt x="462" y="153"/>
                      </a:lnTo>
                      <a:lnTo>
                        <a:pt x="464" y="157"/>
                      </a:lnTo>
                      <a:lnTo>
                        <a:pt x="466" y="161"/>
                      </a:lnTo>
                      <a:lnTo>
                        <a:pt x="470" y="165"/>
                      </a:lnTo>
                      <a:lnTo>
                        <a:pt x="474" y="169"/>
                      </a:lnTo>
                      <a:lnTo>
                        <a:pt x="475" y="174"/>
                      </a:lnTo>
                      <a:lnTo>
                        <a:pt x="479" y="176"/>
                      </a:lnTo>
                      <a:lnTo>
                        <a:pt x="481" y="182"/>
                      </a:lnTo>
                      <a:lnTo>
                        <a:pt x="485" y="184"/>
                      </a:lnTo>
                      <a:lnTo>
                        <a:pt x="487" y="190"/>
                      </a:lnTo>
                      <a:lnTo>
                        <a:pt x="489" y="193"/>
                      </a:lnTo>
                      <a:lnTo>
                        <a:pt x="493" y="197"/>
                      </a:lnTo>
                      <a:lnTo>
                        <a:pt x="495" y="201"/>
                      </a:lnTo>
                      <a:lnTo>
                        <a:pt x="498" y="205"/>
                      </a:lnTo>
                      <a:lnTo>
                        <a:pt x="500" y="210"/>
                      </a:lnTo>
                      <a:lnTo>
                        <a:pt x="502" y="214"/>
                      </a:lnTo>
                      <a:lnTo>
                        <a:pt x="506" y="218"/>
                      </a:lnTo>
                      <a:lnTo>
                        <a:pt x="508" y="222"/>
                      </a:lnTo>
                      <a:lnTo>
                        <a:pt x="510" y="226"/>
                      </a:lnTo>
                      <a:lnTo>
                        <a:pt x="512" y="231"/>
                      </a:lnTo>
                      <a:lnTo>
                        <a:pt x="514" y="235"/>
                      </a:lnTo>
                      <a:lnTo>
                        <a:pt x="515" y="239"/>
                      </a:lnTo>
                      <a:lnTo>
                        <a:pt x="517" y="243"/>
                      </a:lnTo>
                      <a:lnTo>
                        <a:pt x="519" y="247"/>
                      </a:lnTo>
                      <a:lnTo>
                        <a:pt x="521" y="252"/>
                      </a:lnTo>
                      <a:lnTo>
                        <a:pt x="523" y="254"/>
                      </a:lnTo>
                      <a:lnTo>
                        <a:pt x="523" y="260"/>
                      </a:lnTo>
                      <a:lnTo>
                        <a:pt x="527" y="262"/>
                      </a:lnTo>
                      <a:lnTo>
                        <a:pt x="527" y="268"/>
                      </a:lnTo>
                      <a:lnTo>
                        <a:pt x="529" y="271"/>
                      </a:lnTo>
                      <a:lnTo>
                        <a:pt x="529" y="275"/>
                      </a:lnTo>
                      <a:lnTo>
                        <a:pt x="531" y="279"/>
                      </a:lnTo>
                      <a:lnTo>
                        <a:pt x="531" y="283"/>
                      </a:lnTo>
                      <a:lnTo>
                        <a:pt x="531" y="287"/>
                      </a:lnTo>
                      <a:lnTo>
                        <a:pt x="533" y="290"/>
                      </a:lnTo>
                      <a:lnTo>
                        <a:pt x="534" y="294"/>
                      </a:lnTo>
                      <a:lnTo>
                        <a:pt x="534" y="296"/>
                      </a:lnTo>
                      <a:lnTo>
                        <a:pt x="534" y="300"/>
                      </a:lnTo>
                      <a:lnTo>
                        <a:pt x="534" y="304"/>
                      </a:lnTo>
                      <a:lnTo>
                        <a:pt x="534" y="307"/>
                      </a:lnTo>
                      <a:lnTo>
                        <a:pt x="533" y="311"/>
                      </a:lnTo>
                      <a:lnTo>
                        <a:pt x="531" y="319"/>
                      </a:lnTo>
                      <a:lnTo>
                        <a:pt x="529" y="323"/>
                      </a:lnTo>
                      <a:lnTo>
                        <a:pt x="527" y="328"/>
                      </a:lnTo>
                      <a:lnTo>
                        <a:pt x="523" y="332"/>
                      </a:lnTo>
                      <a:lnTo>
                        <a:pt x="521" y="338"/>
                      </a:lnTo>
                      <a:lnTo>
                        <a:pt x="517" y="344"/>
                      </a:lnTo>
                      <a:lnTo>
                        <a:pt x="514" y="349"/>
                      </a:lnTo>
                      <a:lnTo>
                        <a:pt x="512" y="351"/>
                      </a:lnTo>
                      <a:lnTo>
                        <a:pt x="510" y="353"/>
                      </a:lnTo>
                      <a:lnTo>
                        <a:pt x="508" y="357"/>
                      </a:lnTo>
                      <a:lnTo>
                        <a:pt x="508" y="361"/>
                      </a:lnTo>
                      <a:lnTo>
                        <a:pt x="506" y="364"/>
                      </a:lnTo>
                      <a:lnTo>
                        <a:pt x="504" y="366"/>
                      </a:lnTo>
                      <a:lnTo>
                        <a:pt x="502" y="370"/>
                      </a:lnTo>
                      <a:lnTo>
                        <a:pt x="500" y="374"/>
                      </a:lnTo>
                      <a:lnTo>
                        <a:pt x="500" y="378"/>
                      </a:lnTo>
                      <a:lnTo>
                        <a:pt x="498" y="380"/>
                      </a:lnTo>
                      <a:lnTo>
                        <a:pt x="496" y="383"/>
                      </a:lnTo>
                      <a:lnTo>
                        <a:pt x="495" y="385"/>
                      </a:lnTo>
                      <a:lnTo>
                        <a:pt x="493" y="389"/>
                      </a:lnTo>
                      <a:lnTo>
                        <a:pt x="493" y="393"/>
                      </a:lnTo>
                      <a:lnTo>
                        <a:pt x="491" y="397"/>
                      </a:lnTo>
                      <a:lnTo>
                        <a:pt x="489" y="401"/>
                      </a:lnTo>
                      <a:lnTo>
                        <a:pt x="487" y="402"/>
                      </a:lnTo>
                      <a:lnTo>
                        <a:pt x="485" y="406"/>
                      </a:lnTo>
                      <a:lnTo>
                        <a:pt x="485" y="410"/>
                      </a:lnTo>
                      <a:lnTo>
                        <a:pt x="485" y="414"/>
                      </a:lnTo>
                      <a:lnTo>
                        <a:pt x="481" y="418"/>
                      </a:lnTo>
                      <a:lnTo>
                        <a:pt x="481" y="421"/>
                      </a:lnTo>
                      <a:lnTo>
                        <a:pt x="479" y="423"/>
                      </a:lnTo>
                      <a:lnTo>
                        <a:pt x="479" y="427"/>
                      </a:lnTo>
                      <a:lnTo>
                        <a:pt x="477" y="431"/>
                      </a:lnTo>
                      <a:lnTo>
                        <a:pt x="477" y="435"/>
                      </a:lnTo>
                      <a:lnTo>
                        <a:pt x="475" y="437"/>
                      </a:lnTo>
                      <a:lnTo>
                        <a:pt x="474" y="440"/>
                      </a:lnTo>
                      <a:lnTo>
                        <a:pt x="472" y="442"/>
                      </a:lnTo>
                      <a:lnTo>
                        <a:pt x="472" y="446"/>
                      </a:lnTo>
                      <a:lnTo>
                        <a:pt x="470" y="450"/>
                      </a:lnTo>
                      <a:lnTo>
                        <a:pt x="470" y="454"/>
                      </a:lnTo>
                      <a:lnTo>
                        <a:pt x="468" y="458"/>
                      </a:lnTo>
                      <a:lnTo>
                        <a:pt x="466" y="463"/>
                      </a:lnTo>
                      <a:lnTo>
                        <a:pt x="464" y="469"/>
                      </a:lnTo>
                      <a:lnTo>
                        <a:pt x="464" y="475"/>
                      </a:lnTo>
                      <a:lnTo>
                        <a:pt x="462" y="477"/>
                      </a:lnTo>
                      <a:lnTo>
                        <a:pt x="460" y="482"/>
                      </a:lnTo>
                      <a:lnTo>
                        <a:pt x="458" y="484"/>
                      </a:lnTo>
                      <a:lnTo>
                        <a:pt x="458" y="486"/>
                      </a:lnTo>
                      <a:lnTo>
                        <a:pt x="458" y="492"/>
                      </a:lnTo>
                      <a:lnTo>
                        <a:pt x="458" y="492"/>
                      </a:lnTo>
                      <a:lnTo>
                        <a:pt x="563" y="469"/>
                      </a:lnTo>
                      <a:lnTo>
                        <a:pt x="563" y="46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599" name="Freeform 7"/>
                <p:cNvSpPr>
                  <a:spLocks/>
                </p:cNvSpPr>
                <p:nvPr/>
              </p:nvSpPr>
              <p:spPr bwMode="auto">
                <a:xfrm>
                  <a:off x="7481888" y="4000500"/>
                  <a:ext cx="334963" cy="247650"/>
                </a:xfrm>
                <a:custGeom>
                  <a:avLst/>
                  <a:gdLst>
                    <a:gd name="T0" fmla="*/ 415 w 423"/>
                    <a:gd name="T1" fmla="*/ 118 h 314"/>
                    <a:gd name="T2" fmla="*/ 394 w 423"/>
                    <a:gd name="T3" fmla="*/ 128 h 314"/>
                    <a:gd name="T4" fmla="*/ 377 w 423"/>
                    <a:gd name="T5" fmla="*/ 135 h 314"/>
                    <a:gd name="T6" fmla="*/ 358 w 423"/>
                    <a:gd name="T7" fmla="*/ 143 h 314"/>
                    <a:gd name="T8" fmla="*/ 337 w 423"/>
                    <a:gd name="T9" fmla="*/ 154 h 314"/>
                    <a:gd name="T10" fmla="*/ 316 w 423"/>
                    <a:gd name="T11" fmla="*/ 162 h 314"/>
                    <a:gd name="T12" fmla="*/ 295 w 423"/>
                    <a:gd name="T13" fmla="*/ 171 h 314"/>
                    <a:gd name="T14" fmla="*/ 274 w 423"/>
                    <a:gd name="T15" fmla="*/ 181 h 314"/>
                    <a:gd name="T16" fmla="*/ 255 w 423"/>
                    <a:gd name="T17" fmla="*/ 188 h 314"/>
                    <a:gd name="T18" fmla="*/ 240 w 423"/>
                    <a:gd name="T19" fmla="*/ 196 h 314"/>
                    <a:gd name="T20" fmla="*/ 221 w 423"/>
                    <a:gd name="T21" fmla="*/ 204 h 314"/>
                    <a:gd name="T22" fmla="*/ 198 w 423"/>
                    <a:gd name="T23" fmla="*/ 196 h 314"/>
                    <a:gd name="T24" fmla="*/ 183 w 423"/>
                    <a:gd name="T25" fmla="*/ 185 h 314"/>
                    <a:gd name="T26" fmla="*/ 164 w 423"/>
                    <a:gd name="T27" fmla="*/ 166 h 314"/>
                    <a:gd name="T28" fmla="*/ 143 w 423"/>
                    <a:gd name="T29" fmla="*/ 147 h 314"/>
                    <a:gd name="T30" fmla="*/ 122 w 423"/>
                    <a:gd name="T31" fmla="*/ 122 h 314"/>
                    <a:gd name="T32" fmla="*/ 103 w 423"/>
                    <a:gd name="T33" fmla="*/ 99 h 314"/>
                    <a:gd name="T34" fmla="*/ 84 w 423"/>
                    <a:gd name="T35" fmla="*/ 72 h 314"/>
                    <a:gd name="T36" fmla="*/ 63 w 423"/>
                    <a:gd name="T37" fmla="*/ 52 h 314"/>
                    <a:gd name="T38" fmla="*/ 48 w 423"/>
                    <a:gd name="T39" fmla="*/ 31 h 314"/>
                    <a:gd name="T40" fmla="*/ 29 w 423"/>
                    <a:gd name="T41" fmla="*/ 10 h 314"/>
                    <a:gd name="T42" fmla="*/ 10 w 423"/>
                    <a:gd name="T43" fmla="*/ 0 h 314"/>
                    <a:gd name="T44" fmla="*/ 2 w 423"/>
                    <a:gd name="T45" fmla="*/ 13 h 314"/>
                    <a:gd name="T46" fmla="*/ 0 w 423"/>
                    <a:gd name="T47" fmla="*/ 31 h 314"/>
                    <a:gd name="T48" fmla="*/ 2 w 423"/>
                    <a:gd name="T49" fmla="*/ 55 h 314"/>
                    <a:gd name="T50" fmla="*/ 6 w 423"/>
                    <a:gd name="T51" fmla="*/ 78 h 314"/>
                    <a:gd name="T52" fmla="*/ 12 w 423"/>
                    <a:gd name="T53" fmla="*/ 99 h 314"/>
                    <a:gd name="T54" fmla="*/ 18 w 423"/>
                    <a:gd name="T55" fmla="*/ 116 h 314"/>
                    <a:gd name="T56" fmla="*/ 27 w 423"/>
                    <a:gd name="T57" fmla="*/ 133 h 314"/>
                    <a:gd name="T58" fmla="*/ 37 w 423"/>
                    <a:gd name="T59" fmla="*/ 148 h 314"/>
                    <a:gd name="T60" fmla="*/ 48 w 423"/>
                    <a:gd name="T61" fmla="*/ 167 h 314"/>
                    <a:gd name="T62" fmla="*/ 59 w 423"/>
                    <a:gd name="T63" fmla="*/ 186 h 314"/>
                    <a:gd name="T64" fmla="*/ 73 w 423"/>
                    <a:gd name="T65" fmla="*/ 209 h 314"/>
                    <a:gd name="T66" fmla="*/ 86 w 423"/>
                    <a:gd name="T67" fmla="*/ 230 h 314"/>
                    <a:gd name="T68" fmla="*/ 101 w 423"/>
                    <a:gd name="T69" fmla="*/ 251 h 314"/>
                    <a:gd name="T70" fmla="*/ 118 w 423"/>
                    <a:gd name="T71" fmla="*/ 270 h 314"/>
                    <a:gd name="T72" fmla="*/ 135 w 423"/>
                    <a:gd name="T73" fmla="*/ 287 h 314"/>
                    <a:gd name="T74" fmla="*/ 151 w 423"/>
                    <a:gd name="T75" fmla="*/ 299 h 314"/>
                    <a:gd name="T76" fmla="*/ 170 w 423"/>
                    <a:gd name="T77" fmla="*/ 310 h 314"/>
                    <a:gd name="T78" fmla="*/ 187 w 423"/>
                    <a:gd name="T79" fmla="*/ 314 h 314"/>
                    <a:gd name="T80" fmla="*/ 206 w 423"/>
                    <a:gd name="T81" fmla="*/ 312 h 314"/>
                    <a:gd name="T82" fmla="*/ 227 w 423"/>
                    <a:gd name="T83" fmla="*/ 308 h 314"/>
                    <a:gd name="T84" fmla="*/ 251 w 423"/>
                    <a:gd name="T85" fmla="*/ 301 h 314"/>
                    <a:gd name="T86" fmla="*/ 276 w 423"/>
                    <a:gd name="T87" fmla="*/ 289 h 314"/>
                    <a:gd name="T88" fmla="*/ 301 w 423"/>
                    <a:gd name="T89" fmla="*/ 276 h 314"/>
                    <a:gd name="T90" fmla="*/ 324 w 423"/>
                    <a:gd name="T91" fmla="*/ 262 h 314"/>
                    <a:gd name="T92" fmla="*/ 347 w 423"/>
                    <a:gd name="T93" fmla="*/ 249 h 314"/>
                    <a:gd name="T94" fmla="*/ 368 w 423"/>
                    <a:gd name="T95" fmla="*/ 236 h 314"/>
                    <a:gd name="T96" fmla="*/ 387 w 423"/>
                    <a:gd name="T97" fmla="*/ 224 h 314"/>
                    <a:gd name="T98" fmla="*/ 409 w 423"/>
                    <a:gd name="T99" fmla="*/ 207 h 314"/>
                    <a:gd name="T100" fmla="*/ 421 w 423"/>
                    <a:gd name="T101" fmla="*/ 20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3" h="314">
                      <a:moveTo>
                        <a:pt x="423" y="114"/>
                      </a:moveTo>
                      <a:lnTo>
                        <a:pt x="423" y="114"/>
                      </a:lnTo>
                      <a:lnTo>
                        <a:pt x="421" y="116"/>
                      </a:lnTo>
                      <a:lnTo>
                        <a:pt x="419" y="116"/>
                      </a:lnTo>
                      <a:lnTo>
                        <a:pt x="415" y="118"/>
                      </a:lnTo>
                      <a:lnTo>
                        <a:pt x="413" y="120"/>
                      </a:lnTo>
                      <a:lnTo>
                        <a:pt x="407" y="122"/>
                      </a:lnTo>
                      <a:lnTo>
                        <a:pt x="402" y="124"/>
                      </a:lnTo>
                      <a:lnTo>
                        <a:pt x="396" y="128"/>
                      </a:lnTo>
                      <a:lnTo>
                        <a:pt x="394" y="128"/>
                      </a:lnTo>
                      <a:lnTo>
                        <a:pt x="392" y="128"/>
                      </a:lnTo>
                      <a:lnTo>
                        <a:pt x="388" y="129"/>
                      </a:lnTo>
                      <a:lnTo>
                        <a:pt x="385" y="131"/>
                      </a:lnTo>
                      <a:lnTo>
                        <a:pt x="381" y="133"/>
                      </a:lnTo>
                      <a:lnTo>
                        <a:pt x="377" y="135"/>
                      </a:lnTo>
                      <a:lnTo>
                        <a:pt x="373" y="137"/>
                      </a:lnTo>
                      <a:lnTo>
                        <a:pt x="371" y="137"/>
                      </a:lnTo>
                      <a:lnTo>
                        <a:pt x="366" y="141"/>
                      </a:lnTo>
                      <a:lnTo>
                        <a:pt x="362" y="141"/>
                      </a:lnTo>
                      <a:lnTo>
                        <a:pt x="358" y="143"/>
                      </a:lnTo>
                      <a:lnTo>
                        <a:pt x="354" y="145"/>
                      </a:lnTo>
                      <a:lnTo>
                        <a:pt x="350" y="147"/>
                      </a:lnTo>
                      <a:lnTo>
                        <a:pt x="347" y="148"/>
                      </a:lnTo>
                      <a:lnTo>
                        <a:pt x="343" y="150"/>
                      </a:lnTo>
                      <a:lnTo>
                        <a:pt x="337" y="154"/>
                      </a:lnTo>
                      <a:lnTo>
                        <a:pt x="333" y="154"/>
                      </a:lnTo>
                      <a:lnTo>
                        <a:pt x="329" y="156"/>
                      </a:lnTo>
                      <a:lnTo>
                        <a:pt x="324" y="158"/>
                      </a:lnTo>
                      <a:lnTo>
                        <a:pt x="320" y="162"/>
                      </a:lnTo>
                      <a:lnTo>
                        <a:pt x="316" y="162"/>
                      </a:lnTo>
                      <a:lnTo>
                        <a:pt x="312" y="164"/>
                      </a:lnTo>
                      <a:lnTo>
                        <a:pt x="309" y="166"/>
                      </a:lnTo>
                      <a:lnTo>
                        <a:pt x="303" y="167"/>
                      </a:lnTo>
                      <a:lnTo>
                        <a:pt x="299" y="169"/>
                      </a:lnTo>
                      <a:lnTo>
                        <a:pt x="295" y="171"/>
                      </a:lnTo>
                      <a:lnTo>
                        <a:pt x="290" y="173"/>
                      </a:lnTo>
                      <a:lnTo>
                        <a:pt x="286" y="175"/>
                      </a:lnTo>
                      <a:lnTo>
                        <a:pt x="282" y="177"/>
                      </a:lnTo>
                      <a:lnTo>
                        <a:pt x="278" y="179"/>
                      </a:lnTo>
                      <a:lnTo>
                        <a:pt x="274" y="181"/>
                      </a:lnTo>
                      <a:lnTo>
                        <a:pt x="271" y="183"/>
                      </a:lnTo>
                      <a:lnTo>
                        <a:pt x="267" y="185"/>
                      </a:lnTo>
                      <a:lnTo>
                        <a:pt x="263" y="185"/>
                      </a:lnTo>
                      <a:lnTo>
                        <a:pt x="259" y="186"/>
                      </a:lnTo>
                      <a:lnTo>
                        <a:pt x="255" y="188"/>
                      </a:lnTo>
                      <a:lnTo>
                        <a:pt x="251" y="190"/>
                      </a:lnTo>
                      <a:lnTo>
                        <a:pt x="248" y="190"/>
                      </a:lnTo>
                      <a:lnTo>
                        <a:pt x="246" y="192"/>
                      </a:lnTo>
                      <a:lnTo>
                        <a:pt x="242" y="194"/>
                      </a:lnTo>
                      <a:lnTo>
                        <a:pt x="240" y="196"/>
                      </a:lnTo>
                      <a:lnTo>
                        <a:pt x="236" y="196"/>
                      </a:lnTo>
                      <a:lnTo>
                        <a:pt x="232" y="198"/>
                      </a:lnTo>
                      <a:lnTo>
                        <a:pt x="231" y="200"/>
                      </a:lnTo>
                      <a:lnTo>
                        <a:pt x="227" y="202"/>
                      </a:lnTo>
                      <a:lnTo>
                        <a:pt x="221" y="204"/>
                      </a:lnTo>
                      <a:lnTo>
                        <a:pt x="217" y="204"/>
                      </a:lnTo>
                      <a:lnTo>
                        <a:pt x="213" y="204"/>
                      </a:lnTo>
                      <a:lnTo>
                        <a:pt x="208" y="202"/>
                      </a:lnTo>
                      <a:lnTo>
                        <a:pt x="202" y="198"/>
                      </a:lnTo>
                      <a:lnTo>
                        <a:pt x="198" y="196"/>
                      </a:lnTo>
                      <a:lnTo>
                        <a:pt x="196" y="194"/>
                      </a:lnTo>
                      <a:lnTo>
                        <a:pt x="193" y="192"/>
                      </a:lnTo>
                      <a:lnTo>
                        <a:pt x="189" y="190"/>
                      </a:lnTo>
                      <a:lnTo>
                        <a:pt x="185" y="186"/>
                      </a:lnTo>
                      <a:lnTo>
                        <a:pt x="183" y="185"/>
                      </a:lnTo>
                      <a:lnTo>
                        <a:pt x="179" y="181"/>
                      </a:lnTo>
                      <a:lnTo>
                        <a:pt x="175" y="177"/>
                      </a:lnTo>
                      <a:lnTo>
                        <a:pt x="172" y="175"/>
                      </a:lnTo>
                      <a:lnTo>
                        <a:pt x="168" y="169"/>
                      </a:lnTo>
                      <a:lnTo>
                        <a:pt x="164" y="166"/>
                      </a:lnTo>
                      <a:lnTo>
                        <a:pt x="160" y="162"/>
                      </a:lnTo>
                      <a:lnTo>
                        <a:pt x="156" y="158"/>
                      </a:lnTo>
                      <a:lnTo>
                        <a:pt x="151" y="154"/>
                      </a:lnTo>
                      <a:lnTo>
                        <a:pt x="149" y="148"/>
                      </a:lnTo>
                      <a:lnTo>
                        <a:pt x="143" y="147"/>
                      </a:lnTo>
                      <a:lnTo>
                        <a:pt x="141" y="141"/>
                      </a:lnTo>
                      <a:lnTo>
                        <a:pt x="135" y="135"/>
                      </a:lnTo>
                      <a:lnTo>
                        <a:pt x="132" y="131"/>
                      </a:lnTo>
                      <a:lnTo>
                        <a:pt x="128" y="128"/>
                      </a:lnTo>
                      <a:lnTo>
                        <a:pt x="122" y="122"/>
                      </a:lnTo>
                      <a:lnTo>
                        <a:pt x="120" y="116"/>
                      </a:lnTo>
                      <a:lnTo>
                        <a:pt x="115" y="112"/>
                      </a:lnTo>
                      <a:lnTo>
                        <a:pt x="113" y="109"/>
                      </a:lnTo>
                      <a:lnTo>
                        <a:pt x="107" y="103"/>
                      </a:lnTo>
                      <a:lnTo>
                        <a:pt x="103" y="99"/>
                      </a:lnTo>
                      <a:lnTo>
                        <a:pt x="99" y="93"/>
                      </a:lnTo>
                      <a:lnTo>
                        <a:pt x="96" y="88"/>
                      </a:lnTo>
                      <a:lnTo>
                        <a:pt x="92" y="84"/>
                      </a:lnTo>
                      <a:lnTo>
                        <a:pt x="86" y="78"/>
                      </a:lnTo>
                      <a:lnTo>
                        <a:pt x="84" y="72"/>
                      </a:lnTo>
                      <a:lnTo>
                        <a:pt x="80" y="69"/>
                      </a:lnTo>
                      <a:lnTo>
                        <a:pt x="77" y="65"/>
                      </a:lnTo>
                      <a:lnTo>
                        <a:pt x="71" y="59"/>
                      </a:lnTo>
                      <a:lnTo>
                        <a:pt x="67" y="55"/>
                      </a:lnTo>
                      <a:lnTo>
                        <a:pt x="63" y="52"/>
                      </a:lnTo>
                      <a:lnTo>
                        <a:pt x="59" y="46"/>
                      </a:lnTo>
                      <a:lnTo>
                        <a:pt x="57" y="42"/>
                      </a:lnTo>
                      <a:lnTo>
                        <a:pt x="54" y="38"/>
                      </a:lnTo>
                      <a:lnTo>
                        <a:pt x="50" y="34"/>
                      </a:lnTo>
                      <a:lnTo>
                        <a:pt x="48" y="31"/>
                      </a:lnTo>
                      <a:lnTo>
                        <a:pt x="44" y="27"/>
                      </a:lnTo>
                      <a:lnTo>
                        <a:pt x="42" y="23"/>
                      </a:lnTo>
                      <a:lnTo>
                        <a:pt x="38" y="21"/>
                      </a:lnTo>
                      <a:lnTo>
                        <a:pt x="33" y="15"/>
                      </a:lnTo>
                      <a:lnTo>
                        <a:pt x="29" y="10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0"/>
                      </a:lnTo>
                      <a:lnTo>
                        <a:pt x="2" y="46"/>
                      </a:lnTo>
                      <a:lnTo>
                        <a:pt x="2" y="50"/>
                      </a:lnTo>
                      <a:lnTo>
                        <a:pt x="2" y="55"/>
                      </a:lnTo>
                      <a:lnTo>
                        <a:pt x="2" y="59"/>
                      </a:lnTo>
                      <a:lnTo>
                        <a:pt x="4" y="63"/>
                      </a:lnTo>
                      <a:lnTo>
                        <a:pt x="4" y="69"/>
                      </a:lnTo>
                      <a:lnTo>
                        <a:pt x="6" y="72"/>
                      </a:lnTo>
                      <a:lnTo>
                        <a:pt x="6" y="78"/>
                      </a:lnTo>
                      <a:lnTo>
                        <a:pt x="8" y="84"/>
                      </a:lnTo>
                      <a:lnTo>
                        <a:pt x="8" y="88"/>
                      </a:lnTo>
                      <a:lnTo>
                        <a:pt x="10" y="91"/>
                      </a:lnTo>
                      <a:lnTo>
                        <a:pt x="10" y="95"/>
                      </a:lnTo>
                      <a:lnTo>
                        <a:pt x="12" y="99"/>
                      </a:lnTo>
                      <a:lnTo>
                        <a:pt x="14" y="103"/>
                      </a:lnTo>
                      <a:lnTo>
                        <a:pt x="14" y="107"/>
                      </a:lnTo>
                      <a:lnTo>
                        <a:pt x="16" y="109"/>
                      </a:lnTo>
                      <a:lnTo>
                        <a:pt x="18" y="112"/>
                      </a:lnTo>
                      <a:lnTo>
                        <a:pt x="18" y="116"/>
                      </a:lnTo>
                      <a:lnTo>
                        <a:pt x="21" y="120"/>
                      </a:lnTo>
                      <a:lnTo>
                        <a:pt x="23" y="124"/>
                      </a:lnTo>
                      <a:lnTo>
                        <a:pt x="25" y="128"/>
                      </a:lnTo>
                      <a:lnTo>
                        <a:pt x="27" y="129"/>
                      </a:lnTo>
                      <a:lnTo>
                        <a:pt x="27" y="133"/>
                      </a:lnTo>
                      <a:lnTo>
                        <a:pt x="29" y="135"/>
                      </a:lnTo>
                      <a:lnTo>
                        <a:pt x="31" y="139"/>
                      </a:lnTo>
                      <a:lnTo>
                        <a:pt x="33" y="143"/>
                      </a:lnTo>
                      <a:lnTo>
                        <a:pt x="35" y="147"/>
                      </a:lnTo>
                      <a:lnTo>
                        <a:pt x="37" y="148"/>
                      </a:lnTo>
                      <a:lnTo>
                        <a:pt x="38" y="154"/>
                      </a:lnTo>
                      <a:lnTo>
                        <a:pt x="40" y="156"/>
                      </a:lnTo>
                      <a:lnTo>
                        <a:pt x="42" y="160"/>
                      </a:lnTo>
                      <a:lnTo>
                        <a:pt x="44" y="164"/>
                      </a:lnTo>
                      <a:lnTo>
                        <a:pt x="48" y="167"/>
                      </a:lnTo>
                      <a:lnTo>
                        <a:pt x="50" y="171"/>
                      </a:lnTo>
                      <a:lnTo>
                        <a:pt x="52" y="175"/>
                      </a:lnTo>
                      <a:lnTo>
                        <a:pt x="54" y="179"/>
                      </a:lnTo>
                      <a:lnTo>
                        <a:pt x="57" y="185"/>
                      </a:lnTo>
                      <a:lnTo>
                        <a:pt x="59" y="186"/>
                      </a:lnTo>
                      <a:lnTo>
                        <a:pt x="61" y="192"/>
                      </a:lnTo>
                      <a:lnTo>
                        <a:pt x="63" y="196"/>
                      </a:lnTo>
                      <a:lnTo>
                        <a:pt x="67" y="200"/>
                      </a:lnTo>
                      <a:lnTo>
                        <a:pt x="69" y="205"/>
                      </a:lnTo>
                      <a:lnTo>
                        <a:pt x="73" y="209"/>
                      </a:lnTo>
                      <a:lnTo>
                        <a:pt x="77" y="213"/>
                      </a:lnTo>
                      <a:lnTo>
                        <a:pt x="78" y="219"/>
                      </a:lnTo>
                      <a:lnTo>
                        <a:pt x="80" y="223"/>
                      </a:lnTo>
                      <a:lnTo>
                        <a:pt x="84" y="226"/>
                      </a:lnTo>
                      <a:lnTo>
                        <a:pt x="86" y="230"/>
                      </a:lnTo>
                      <a:lnTo>
                        <a:pt x="90" y="234"/>
                      </a:lnTo>
                      <a:lnTo>
                        <a:pt x="92" y="240"/>
                      </a:lnTo>
                      <a:lnTo>
                        <a:pt x="96" y="243"/>
                      </a:lnTo>
                      <a:lnTo>
                        <a:pt x="99" y="247"/>
                      </a:lnTo>
                      <a:lnTo>
                        <a:pt x="101" y="251"/>
                      </a:lnTo>
                      <a:lnTo>
                        <a:pt x="105" y="255"/>
                      </a:lnTo>
                      <a:lnTo>
                        <a:pt x="109" y="259"/>
                      </a:lnTo>
                      <a:lnTo>
                        <a:pt x="113" y="262"/>
                      </a:lnTo>
                      <a:lnTo>
                        <a:pt x="115" y="266"/>
                      </a:lnTo>
                      <a:lnTo>
                        <a:pt x="118" y="270"/>
                      </a:lnTo>
                      <a:lnTo>
                        <a:pt x="122" y="274"/>
                      </a:lnTo>
                      <a:lnTo>
                        <a:pt x="124" y="276"/>
                      </a:lnTo>
                      <a:lnTo>
                        <a:pt x="128" y="282"/>
                      </a:lnTo>
                      <a:lnTo>
                        <a:pt x="132" y="283"/>
                      </a:lnTo>
                      <a:lnTo>
                        <a:pt x="135" y="287"/>
                      </a:lnTo>
                      <a:lnTo>
                        <a:pt x="139" y="289"/>
                      </a:lnTo>
                      <a:lnTo>
                        <a:pt x="141" y="291"/>
                      </a:lnTo>
                      <a:lnTo>
                        <a:pt x="145" y="295"/>
                      </a:lnTo>
                      <a:lnTo>
                        <a:pt x="149" y="297"/>
                      </a:lnTo>
                      <a:lnTo>
                        <a:pt x="151" y="299"/>
                      </a:lnTo>
                      <a:lnTo>
                        <a:pt x="156" y="302"/>
                      </a:lnTo>
                      <a:lnTo>
                        <a:pt x="160" y="304"/>
                      </a:lnTo>
                      <a:lnTo>
                        <a:pt x="162" y="306"/>
                      </a:lnTo>
                      <a:lnTo>
                        <a:pt x="166" y="308"/>
                      </a:lnTo>
                      <a:lnTo>
                        <a:pt x="170" y="310"/>
                      </a:lnTo>
                      <a:lnTo>
                        <a:pt x="172" y="310"/>
                      </a:lnTo>
                      <a:lnTo>
                        <a:pt x="175" y="312"/>
                      </a:lnTo>
                      <a:lnTo>
                        <a:pt x="181" y="312"/>
                      </a:lnTo>
                      <a:lnTo>
                        <a:pt x="183" y="314"/>
                      </a:lnTo>
                      <a:lnTo>
                        <a:pt x="187" y="314"/>
                      </a:lnTo>
                      <a:lnTo>
                        <a:pt x="191" y="314"/>
                      </a:lnTo>
                      <a:lnTo>
                        <a:pt x="193" y="314"/>
                      </a:lnTo>
                      <a:lnTo>
                        <a:pt x="198" y="314"/>
                      </a:lnTo>
                      <a:lnTo>
                        <a:pt x="200" y="314"/>
                      </a:lnTo>
                      <a:lnTo>
                        <a:pt x="206" y="312"/>
                      </a:lnTo>
                      <a:lnTo>
                        <a:pt x="210" y="312"/>
                      </a:lnTo>
                      <a:lnTo>
                        <a:pt x="213" y="312"/>
                      </a:lnTo>
                      <a:lnTo>
                        <a:pt x="219" y="310"/>
                      </a:lnTo>
                      <a:lnTo>
                        <a:pt x="221" y="310"/>
                      </a:lnTo>
                      <a:lnTo>
                        <a:pt x="227" y="308"/>
                      </a:lnTo>
                      <a:lnTo>
                        <a:pt x="232" y="308"/>
                      </a:lnTo>
                      <a:lnTo>
                        <a:pt x="238" y="304"/>
                      </a:lnTo>
                      <a:lnTo>
                        <a:pt x="242" y="304"/>
                      </a:lnTo>
                      <a:lnTo>
                        <a:pt x="246" y="302"/>
                      </a:lnTo>
                      <a:lnTo>
                        <a:pt x="251" y="301"/>
                      </a:lnTo>
                      <a:lnTo>
                        <a:pt x="255" y="297"/>
                      </a:lnTo>
                      <a:lnTo>
                        <a:pt x="261" y="297"/>
                      </a:lnTo>
                      <a:lnTo>
                        <a:pt x="267" y="293"/>
                      </a:lnTo>
                      <a:lnTo>
                        <a:pt x="271" y="291"/>
                      </a:lnTo>
                      <a:lnTo>
                        <a:pt x="276" y="289"/>
                      </a:lnTo>
                      <a:lnTo>
                        <a:pt x="280" y="287"/>
                      </a:lnTo>
                      <a:lnTo>
                        <a:pt x="284" y="283"/>
                      </a:lnTo>
                      <a:lnTo>
                        <a:pt x="290" y="282"/>
                      </a:lnTo>
                      <a:lnTo>
                        <a:pt x="295" y="280"/>
                      </a:lnTo>
                      <a:lnTo>
                        <a:pt x="301" y="276"/>
                      </a:lnTo>
                      <a:lnTo>
                        <a:pt x="305" y="274"/>
                      </a:lnTo>
                      <a:lnTo>
                        <a:pt x="310" y="270"/>
                      </a:lnTo>
                      <a:lnTo>
                        <a:pt x="314" y="268"/>
                      </a:lnTo>
                      <a:lnTo>
                        <a:pt x="318" y="266"/>
                      </a:lnTo>
                      <a:lnTo>
                        <a:pt x="324" y="262"/>
                      </a:lnTo>
                      <a:lnTo>
                        <a:pt x="329" y="261"/>
                      </a:lnTo>
                      <a:lnTo>
                        <a:pt x="333" y="259"/>
                      </a:lnTo>
                      <a:lnTo>
                        <a:pt x="337" y="255"/>
                      </a:lnTo>
                      <a:lnTo>
                        <a:pt x="343" y="253"/>
                      </a:lnTo>
                      <a:lnTo>
                        <a:pt x="347" y="249"/>
                      </a:lnTo>
                      <a:lnTo>
                        <a:pt x="352" y="247"/>
                      </a:lnTo>
                      <a:lnTo>
                        <a:pt x="354" y="243"/>
                      </a:lnTo>
                      <a:lnTo>
                        <a:pt x="360" y="242"/>
                      </a:lnTo>
                      <a:lnTo>
                        <a:pt x="366" y="240"/>
                      </a:lnTo>
                      <a:lnTo>
                        <a:pt x="368" y="236"/>
                      </a:lnTo>
                      <a:lnTo>
                        <a:pt x="373" y="234"/>
                      </a:lnTo>
                      <a:lnTo>
                        <a:pt x="375" y="230"/>
                      </a:lnTo>
                      <a:lnTo>
                        <a:pt x="379" y="228"/>
                      </a:lnTo>
                      <a:lnTo>
                        <a:pt x="383" y="226"/>
                      </a:lnTo>
                      <a:lnTo>
                        <a:pt x="387" y="224"/>
                      </a:lnTo>
                      <a:lnTo>
                        <a:pt x="390" y="221"/>
                      </a:lnTo>
                      <a:lnTo>
                        <a:pt x="394" y="219"/>
                      </a:lnTo>
                      <a:lnTo>
                        <a:pt x="400" y="215"/>
                      </a:lnTo>
                      <a:lnTo>
                        <a:pt x="404" y="211"/>
                      </a:lnTo>
                      <a:lnTo>
                        <a:pt x="409" y="207"/>
                      </a:lnTo>
                      <a:lnTo>
                        <a:pt x="413" y="205"/>
                      </a:lnTo>
                      <a:lnTo>
                        <a:pt x="415" y="204"/>
                      </a:lnTo>
                      <a:lnTo>
                        <a:pt x="417" y="202"/>
                      </a:lnTo>
                      <a:lnTo>
                        <a:pt x="419" y="200"/>
                      </a:lnTo>
                      <a:lnTo>
                        <a:pt x="421" y="200"/>
                      </a:lnTo>
                      <a:lnTo>
                        <a:pt x="423" y="114"/>
                      </a:lnTo>
                      <a:lnTo>
                        <a:pt x="423" y="114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600" name="Freeform 8"/>
                <p:cNvSpPr>
                  <a:spLocks/>
                </p:cNvSpPr>
                <p:nvPr/>
              </p:nvSpPr>
              <p:spPr bwMode="auto">
                <a:xfrm>
                  <a:off x="7742238" y="4200525"/>
                  <a:ext cx="100013" cy="93663"/>
                </a:xfrm>
                <a:custGeom>
                  <a:avLst/>
                  <a:gdLst>
                    <a:gd name="T0" fmla="*/ 105 w 126"/>
                    <a:gd name="T1" fmla="*/ 0 h 118"/>
                    <a:gd name="T2" fmla="*/ 105 w 126"/>
                    <a:gd name="T3" fmla="*/ 2 h 118"/>
                    <a:gd name="T4" fmla="*/ 101 w 126"/>
                    <a:gd name="T5" fmla="*/ 8 h 118"/>
                    <a:gd name="T6" fmla="*/ 99 w 126"/>
                    <a:gd name="T7" fmla="*/ 11 h 118"/>
                    <a:gd name="T8" fmla="*/ 99 w 126"/>
                    <a:gd name="T9" fmla="*/ 15 h 118"/>
                    <a:gd name="T10" fmla="*/ 99 w 126"/>
                    <a:gd name="T11" fmla="*/ 19 h 118"/>
                    <a:gd name="T12" fmla="*/ 99 w 126"/>
                    <a:gd name="T13" fmla="*/ 23 h 118"/>
                    <a:gd name="T14" fmla="*/ 99 w 126"/>
                    <a:gd name="T15" fmla="*/ 25 h 118"/>
                    <a:gd name="T16" fmla="*/ 99 w 126"/>
                    <a:gd name="T17" fmla="*/ 30 h 118"/>
                    <a:gd name="T18" fmla="*/ 101 w 126"/>
                    <a:gd name="T19" fmla="*/ 34 h 118"/>
                    <a:gd name="T20" fmla="*/ 101 w 126"/>
                    <a:gd name="T21" fmla="*/ 38 h 118"/>
                    <a:gd name="T22" fmla="*/ 105 w 126"/>
                    <a:gd name="T23" fmla="*/ 42 h 118"/>
                    <a:gd name="T24" fmla="*/ 105 w 126"/>
                    <a:gd name="T25" fmla="*/ 46 h 118"/>
                    <a:gd name="T26" fmla="*/ 107 w 126"/>
                    <a:gd name="T27" fmla="*/ 51 h 118"/>
                    <a:gd name="T28" fmla="*/ 109 w 126"/>
                    <a:gd name="T29" fmla="*/ 55 h 118"/>
                    <a:gd name="T30" fmla="*/ 113 w 126"/>
                    <a:gd name="T31" fmla="*/ 59 h 118"/>
                    <a:gd name="T32" fmla="*/ 115 w 126"/>
                    <a:gd name="T33" fmla="*/ 65 h 118"/>
                    <a:gd name="T34" fmla="*/ 116 w 126"/>
                    <a:gd name="T35" fmla="*/ 67 h 118"/>
                    <a:gd name="T36" fmla="*/ 118 w 126"/>
                    <a:gd name="T37" fmla="*/ 70 h 118"/>
                    <a:gd name="T38" fmla="*/ 120 w 126"/>
                    <a:gd name="T39" fmla="*/ 74 h 118"/>
                    <a:gd name="T40" fmla="*/ 122 w 126"/>
                    <a:gd name="T41" fmla="*/ 78 h 118"/>
                    <a:gd name="T42" fmla="*/ 124 w 126"/>
                    <a:gd name="T43" fmla="*/ 80 h 118"/>
                    <a:gd name="T44" fmla="*/ 126 w 126"/>
                    <a:gd name="T45" fmla="*/ 82 h 118"/>
                    <a:gd name="T46" fmla="*/ 54 w 126"/>
                    <a:gd name="T47" fmla="*/ 118 h 118"/>
                    <a:gd name="T48" fmla="*/ 52 w 126"/>
                    <a:gd name="T49" fmla="*/ 116 h 118"/>
                    <a:gd name="T50" fmla="*/ 48 w 126"/>
                    <a:gd name="T51" fmla="*/ 112 h 118"/>
                    <a:gd name="T52" fmla="*/ 44 w 126"/>
                    <a:gd name="T53" fmla="*/ 108 h 118"/>
                    <a:gd name="T54" fmla="*/ 42 w 126"/>
                    <a:gd name="T55" fmla="*/ 105 h 118"/>
                    <a:gd name="T56" fmla="*/ 39 w 126"/>
                    <a:gd name="T57" fmla="*/ 101 h 118"/>
                    <a:gd name="T58" fmla="*/ 37 w 126"/>
                    <a:gd name="T59" fmla="*/ 97 h 118"/>
                    <a:gd name="T60" fmla="*/ 31 w 126"/>
                    <a:gd name="T61" fmla="*/ 91 h 118"/>
                    <a:gd name="T62" fmla="*/ 29 w 126"/>
                    <a:gd name="T63" fmla="*/ 86 h 118"/>
                    <a:gd name="T64" fmla="*/ 23 w 126"/>
                    <a:gd name="T65" fmla="*/ 80 h 118"/>
                    <a:gd name="T66" fmla="*/ 21 w 126"/>
                    <a:gd name="T67" fmla="*/ 76 h 118"/>
                    <a:gd name="T68" fmla="*/ 18 w 126"/>
                    <a:gd name="T69" fmla="*/ 70 h 118"/>
                    <a:gd name="T70" fmla="*/ 14 w 126"/>
                    <a:gd name="T71" fmla="*/ 65 h 118"/>
                    <a:gd name="T72" fmla="*/ 10 w 126"/>
                    <a:gd name="T73" fmla="*/ 59 h 118"/>
                    <a:gd name="T74" fmla="*/ 8 w 126"/>
                    <a:gd name="T75" fmla="*/ 55 h 118"/>
                    <a:gd name="T76" fmla="*/ 4 w 126"/>
                    <a:gd name="T77" fmla="*/ 49 h 118"/>
                    <a:gd name="T78" fmla="*/ 4 w 126"/>
                    <a:gd name="T79" fmla="*/ 44 h 118"/>
                    <a:gd name="T80" fmla="*/ 2 w 126"/>
                    <a:gd name="T81" fmla="*/ 38 h 118"/>
                    <a:gd name="T82" fmla="*/ 2 w 126"/>
                    <a:gd name="T83" fmla="*/ 36 h 118"/>
                    <a:gd name="T84" fmla="*/ 0 w 126"/>
                    <a:gd name="T85" fmla="*/ 32 h 118"/>
                    <a:gd name="T86" fmla="*/ 0 w 126"/>
                    <a:gd name="T87" fmla="*/ 29 h 118"/>
                    <a:gd name="T88" fmla="*/ 0 w 126"/>
                    <a:gd name="T89" fmla="*/ 25 h 118"/>
                    <a:gd name="T90" fmla="*/ 0 w 126"/>
                    <a:gd name="T91" fmla="*/ 25 h 118"/>
                    <a:gd name="T92" fmla="*/ 0 w 126"/>
                    <a:gd name="T93" fmla="*/ 21 h 118"/>
                    <a:gd name="T94" fmla="*/ 105 w 126"/>
                    <a:gd name="T95" fmla="*/ 0 h 118"/>
                    <a:gd name="T96" fmla="*/ 105 w 126"/>
                    <a:gd name="T9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6" h="118">
                      <a:moveTo>
                        <a:pt x="105" y="0"/>
                      </a:moveTo>
                      <a:lnTo>
                        <a:pt x="105" y="2"/>
                      </a:lnTo>
                      <a:lnTo>
                        <a:pt x="101" y="8"/>
                      </a:lnTo>
                      <a:lnTo>
                        <a:pt x="99" y="11"/>
                      </a:lnTo>
                      <a:lnTo>
                        <a:pt x="99" y="15"/>
                      </a:lnTo>
                      <a:lnTo>
                        <a:pt x="99" y="19"/>
                      </a:lnTo>
                      <a:lnTo>
                        <a:pt x="99" y="23"/>
                      </a:lnTo>
                      <a:lnTo>
                        <a:pt x="99" y="25"/>
                      </a:lnTo>
                      <a:lnTo>
                        <a:pt x="99" y="30"/>
                      </a:lnTo>
                      <a:lnTo>
                        <a:pt x="101" y="34"/>
                      </a:lnTo>
                      <a:lnTo>
                        <a:pt x="101" y="38"/>
                      </a:lnTo>
                      <a:lnTo>
                        <a:pt x="105" y="42"/>
                      </a:lnTo>
                      <a:lnTo>
                        <a:pt x="105" y="46"/>
                      </a:lnTo>
                      <a:lnTo>
                        <a:pt x="107" y="51"/>
                      </a:lnTo>
                      <a:lnTo>
                        <a:pt x="109" y="55"/>
                      </a:lnTo>
                      <a:lnTo>
                        <a:pt x="113" y="59"/>
                      </a:lnTo>
                      <a:lnTo>
                        <a:pt x="115" y="65"/>
                      </a:lnTo>
                      <a:lnTo>
                        <a:pt x="116" y="67"/>
                      </a:lnTo>
                      <a:lnTo>
                        <a:pt x="118" y="70"/>
                      </a:lnTo>
                      <a:lnTo>
                        <a:pt x="120" y="74"/>
                      </a:lnTo>
                      <a:lnTo>
                        <a:pt x="122" y="78"/>
                      </a:lnTo>
                      <a:lnTo>
                        <a:pt x="124" y="80"/>
                      </a:lnTo>
                      <a:lnTo>
                        <a:pt x="126" y="82"/>
                      </a:lnTo>
                      <a:lnTo>
                        <a:pt x="54" y="118"/>
                      </a:lnTo>
                      <a:lnTo>
                        <a:pt x="52" y="116"/>
                      </a:lnTo>
                      <a:lnTo>
                        <a:pt x="48" y="112"/>
                      </a:lnTo>
                      <a:lnTo>
                        <a:pt x="44" y="108"/>
                      </a:lnTo>
                      <a:lnTo>
                        <a:pt x="42" y="105"/>
                      </a:lnTo>
                      <a:lnTo>
                        <a:pt x="39" y="101"/>
                      </a:lnTo>
                      <a:lnTo>
                        <a:pt x="37" y="97"/>
                      </a:lnTo>
                      <a:lnTo>
                        <a:pt x="31" y="91"/>
                      </a:lnTo>
                      <a:lnTo>
                        <a:pt x="29" y="86"/>
                      </a:lnTo>
                      <a:lnTo>
                        <a:pt x="23" y="80"/>
                      </a:lnTo>
                      <a:lnTo>
                        <a:pt x="21" y="76"/>
                      </a:lnTo>
                      <a:lnTo>
                        <a:pt x="18" y="70"/>
                      </a:lnTo>
                      <a:lnTo>
                        <a:pt x="14" y="65"/>
                      </a:lnTo>
                      <a:lnTo>
                        <a:pt x="10" y="59"/>
                      </a:lnTo>
                      <a:lnTo>
                        <a:pt x="8" y="55"/>
                      </a:lnTo>
                      <a:lnTo>
                        <a:pt x="4" y="49"/>
                      </a:lnTo>
                      <a:lnTo>
                        <a:pt x="4" y="44"/>
                      </a:lnTo>
                      <a:lnTo>
                        <a:pt x="2" y="38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105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601" name="Freeform 9"/>
                <p:cNvSpPr>
                  <a:spLocks/>
                </p:cNvSpPr>
                <p:nvPr/>
              </p:nvSpPr>
              <p:spPr bwMode="auto">
                <a:xfrm>
                  <a:off x="7904163" y="4452938"/>
                  <a:ext cx="212725" cy="350838"/>
                </a:xfrm>
                <a:custGeom>
                  <a:avLst/>
                  <a:gdLst>
                    <a:gd name="T0" fmla="*/ 249 w 268"/>
                    <a:gd name="T1" fmla="*/ 413 h 443"/>
                    <a:gd name="T2" fmla="*/ 226 w 268"/>
                    <a:gd name="T3" fmla="*/ 394 h 443"/>
                    <a:gd name="T4" fmla="*/ 211 w 268"/>
                    <a:gd name="T5" fmla="*/ 381 h 443"/>
                    <a:gd name="T6" fmla="*/ 194 w 268"/>
                    <a:gd name="T7" fmla="*/ 365 h 443"/>
                    <a:gd name="T8" fmla="*/ 177 w 268"/>
                    <a:gd name="T9" fmla="*/ 348 h 443"/>
                    <a:gd name="T10" fmla="*/ 158 w 268"/>
                    <a:gd name="T11" fmla="*/ 329 h 443"/>
                    <a:gd name="T12" fmla="*/ 141 w 268"/>
                    <a:gd name="T13" fmla="*/ 312 h 443"/>
                    <a:gd name="T14" fmla="*/ 126 w 268"/>
                    <a:gd name="T15" fmla="*/ 293 h 443"/>
                    <a:gd name="T16" fmla="*/ 112 w 268"/>
                    <a:gd name="T17" fmla="*/ 276 h 443"/>
                    <a:gd name="T18" fmla="*/ 101 w 268"/>
                    <a:gd name="T19" fmla="*/ 259 h 443"/>
                    <a:gd name="T20" fmla="*/ 95 w 268"/>
                    <a:gd name="T21" fmla="*/ 244 h 443"/>
                    <a:gd name="T22" fmla="*/ 95 w 268"/>
                    <a:gd name="T23" fmla="*/ 225 h 443"/>
                    <a:gd name="T24" fmla="*/ 101 w 268"/>
                    <a:gd name="T25" fmla="*/ 204 h 443"/>
                    <a:gd name="T26" fmla="*/ 114 w 268"/>
                    <a:gd name="T27" fmla="*/ 181 h 443"/>
                    <a:gd name="T28" fmla="*/ 131 w 268"/>
                    <a:gd name="T29" fmla="*/ 158 h 443"/>
                    <a:gd name="T30" fmla="*/ 150 w 268"/>
                    <a:gd name="T31" fmla="*/ 135 h 443"/>
                    <a:gd name="T32" fmla="*/ 173 w 268"/>
                    <a:gd name="T33" fmla="*/ 113 h 443"/>
                    <a:gd name="T34" fmla="*/ 194 w 268"/>
                    <a:gd name="T35" fmla="*/ 90 h 443"/>
                    <a:gd name="T36" fmla="*/ 215 w 268"/>
                    <a:gd name="T37" fmla="*/ 69 h 443"/>
                    <a:gd name="T38" fmla="*/ 234 w 268"/>
                    <a:gd name="T39" fmla="*/ 50 h 443"/>
                    <a:gd name="T40" fmla="*/ 249 w 268"/>
                    <a:gd name="T41" fmla="*/ 35 h 443"/>
                    <a:gd name="T42" fmla="*/ 262 w 268"/>
                    <a:gd name="T43" fmla="*/ 19 h 443"/>
                    <a:gd name="T44" fmla="*/ 261 w 268"/>
                    <a:gd name="T45" fmla="*/ 4 h 443"/>
                    <a:gd name="T46" fmla="*/ 243 w 268"/>
                    <a:gd name="T47" fmla="*/ 0 h 443"/>
                    <a:gd name="T48" fmla="*/ 219 w 268"/>
                    <a:gd name="T49" fmla="*/ 2 h 443"/>
                    <a:gd name="T50" fmla="*/ 198 w 268"/>
                    <a:gd name="T51" fmla="*/ 4 h 443"/>
                    <a:gd name="T52" fmla="*/ 175 w 268"/>
                    <a:gd name="T53" fmla="*/ 12 h 443"/>
                    <a:gd name="T54" fmla="*/ 150 w 268"/>
                    <a:gd name="T55" fmla="*/ 21 h 443"/>
                    <a:gd name="T56" fmla="*/ 135 w 268"/>
                    <a:gd name="T57" fmla="*/ 33 h 443"/>
                    <a:gd name="T58" fmla="*/ 118 w 268"/>
                    <a:gd name="T59" fmla="*/ 44 h 443"/>
                    <a:gd name="T60" fmla="*/ 99 w 268"/>
                    <a:gd name="T61" fmla="*/ 63 h 443"/>
                    <a:gd name="T62" fmla="*/ 84 w 268"/>
                    <a:gd name="T63" fmla="*/ 76 h 443"/>
                    <a:gd name="T64" fmla="*/ 68 w 268"/>
                    <a:gd name="T65" fmla="*/ 92 h 443"/>
                    <a:gd name="T66" fmla="*/ 53 w 268"/>
                    <a:gd name="T67" fmla="*/ 109 h 443"/>
                    <a:gd name="T68" fmla="*/ 38 w 268"/>
                    <a:gd name="T69" fmla="*/ 126 h 443"/>
                    <a:gd name="T70" fmla="*/ 25 w 268"/>
                    <a:gd name="T71" fmla="*/ 145 h 443"/>
                    <a:gd name="T72" fmla="*/ 15 w 268"/>
                    <a:gd name="T73" fmla="*/ 162 h 443"/>
                    <a:gd name="T74" fmla="*/ 8 w 268"/>
                    <a:gd name="T75" fmla="*/ 179 h 443"/>
                    <a:gd name="T76" fmla="*/ 2 w 268"/>
                    <a:gd name="T77" fmla="*/ 198 h 443"/>
                    <a:gd name="T78" fmla="*/ 2 w 268"/>
                    <a:gd name="T79" fmla="*/ 215 h 443"/>
                    <a:gd name="T80" fmla="*/ 4 w 268"/>
                    <a:gd name="T81" fmla="*/ 232 h 443"/>
                    <a:gd name="T82" fmla="*/ 13 w 268"/>
                    <a:gd name="T83" fmla="*/ 253 h 443"/>
                    <a:gd name="T84" fmla="*/ 27 w 268"/>
                    <a:gd name="T85" fmla="*/ 274 h 443"/>
                    <a:gd name="T86" fmla="*/ 44 w 268"/>
                    <a:gd name="T87" fmla="*/ 297 h 443"/>
                    <a:gd name="T88" fmla="*/ 63 w 268"/>
                    <a:gd name="T89" fmla="*/ 322 h 443"/>
                    <a:gd name="T90" fmla="*/ 82 w 268"/>
                    <a:gd name="T91" fmla="*/ 344 h 443"/>
                    <a:gd name="T92" fmla="*/ 101 w 268"/>
                    <a:gd name="T93" fmla="*/ 367 h 443"/>
                    <a:gd name="T94" fmla="*/ 122 w 268"/>
                    <a:gd name="T95" fmla="*/ 386 h 443"/>
                    <a:gd name="T96" fmla="*/ 141 w 268"/>
                    <a:gd name="T97" fmla="*/ 405 h 443"/>
                    <a:gd name="T98" fmla="*/ 158 w 268"/>
                    <a:gd name="T99" fmla="*/ 422 h 443"/>
                    <a:gd name="T100" fmla="*/ 179 w 268"/>
                    <a:gd name="T101" fmla="*/ 441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68" h="443">
                      <a:moveTo>
                        <a:pt x="264" y="422"/>
                      </a:moveTo>
                      <a:lnTo>
                        <a:pt x="262" y="422"/>
                      </a:lnTo>
                      <a:lnTo>
                        <a:pt x="257" y="419"/>
                      </a:lnTo>
                      <a:lnTo>
                        <a:pt x="253" y="415"/>
                      </a:lnTo>
                      <a:lnTo>
                        <a:pt x="249" y="413"/>
                      </a:lnTo>
                      <a:lnTo>
                        <a:pt x="245" y="409"/>
                      </a:lnTo>
                      <a:lnTo>
                        <a:pt x="242" y="405"/>
                      </a:lnTo>
                      <a:lnTo>
                        <a:pt x="236" y="400"/>
                      </a:lnTo>
                      <a:lnTo>
                        <a:pt x="230" y="396"/>
                      </a:lnTo>
                      <a:lnTo>
                        <a:pt x="226" y="394"/>
                      </a:lnTo>
                      <a:lnTo>
                        <a:pt x="224" y="390"/>
                      </a:lnTo>
                      <a:lnTo>
                        <a:pt x="221" y="388"/>
                      </a:lnTo>
                      <a:lnTo>
                        <a:pt x="219" y="386"/>
                      </a:lnTo>
                      <a:lnTo>
                        <a:pt x="213" y="382"/>
                      </a:lnTo>
                      <a:lnTo>
                        <a:pt x="211" y="381"/>
                      </a:lnTo>
                      <a:lnTo>
                        <a:pt x="207" y="377"/>
                      </a:lnTo>
                      <a:lnTo>
                        <a:pt x="205" y="373"/>
                      </a:lnTo>
                      <a:lnTo>
                        <a:pt x="200" y="371"/>
                      </a:lnTo>
                      <a:lnTo>
                        <a:pt x="198" y="367"/>
                      </a:lnTo>
                      <a:lnTo>
                        <a:pt x="194" y="365"/>
                      </a:lnTo>
                      <a:lnTo>
                        <a:pt x="192" y="362"/>
                      </a:lnTo>
                      <a:lnTo>
                        <a:pt x="186" y="358"/>
                      </a:lnTo>
                      <a:lnTo>
                        <a:pt x="184" y="356"/>
                      </a:lnTo>
                      <a:lnTo>
                        <a:pt x="179" y="350"/>
                      </a:lnTo>
                      <a:lnTo>
                        <a:pt x="177" y="348"/>
                      </a:lnTo>
                      <a:lnTo>
                        <a:pt x="173" y="344"/>
                      </a:lnTo>
                      <a:lnTo>
                        <a:pt x="169" y="341"/>
                      </a:lnTo>
                      <a:lnTo>
                        <a:pt x="165" y="337"/>
                      </a:lnTo>
                      <a:lnTo>
                        <a:pt x="162" y="335"/>
                      </a:lnTo>
                      <a:lnTo>
                        <a:pt x="158" y="329"/>
                      </a:lnTo>
                      <a:lnTo>
                        <a:pt x="156" y="327"/>
                      </a:lnTo>
                      <a:lnTo>
                        <a:pt x="150" y="324"/>
                      </a:lnTo>
                      <a:lnTo>
                        <a:pt x="148" y="320"/>
                      </a:lnTo>
                      <a:lnTo>
                        <a:pt x="145" y="316"/>
                      </a:lnTo>
                      <a:lnTo>
                        <a:pt x="141" y="312"/>
                      </a:lnTo>
                      <a:lnTo>
                        <a:pt x="137" y="308"/>
                      </a:lnTo>
                      <a:lnTo>
                        <a:pt x="135" y="306"/>
                      </a:lnTo>
                      <a:lnTo>
                        <a:pt x="133" y="301"/>
                      </a:lnTo>
                      <a:lnTo>
                        <a:pt x="129" y="297"/>
                      </a:lnTo>
                      <a:lnTo>
                        <a:pt x="126" y="293"/>
                      </a:lnTo>
                      <a:lnTo>
                        <a:pt x="122" y="289"/>
                      </a:lnTo>
                      <a:lnTo>
                        <a:pt x="120" y="287"/>
                      </a:lnTo>
                      <a:lnTo>
                        <a:pt x="116" y="284"/>
                      </a:lnTo>
                      <a:lnTo>
                        <a:pt x="114" y="280"/>
                      </a:lnTo>
                      <a:lnTo>
                        <a:pt x="112" y="276"/>
                      </a:lnTo>
                      <a:lnTo>
                        <a:pt x="108" y="272"/>
                      </a:lnTo>
                      <a:lnTo>
                        <a:pt x="106" y="268"/>
                      </a:lnTo>
                      <a:lnTo>
                        <a:pt x="105" y="267"/>
                      </a:lnTo>
                      <a:lnTo>
                        <a:pt x="103" y="263"/>
                      </a:lnTo>
                      <a:lnTo>
                        <a:pt x="101" y="259"/>
                      </a:lnTo>
                      <a:lnTo>
                        <a:pt x="99" y="255"/>
                      </a:lnTo>
                      <a:lnTo>
                        <a:pt x="99" y="253"/>
                      </a:lnTo>
                      <a:lnTo>
                        <a:pt x="97" y="249"/>
                      </a:lnTo>
                      <a:lnTo>
                        <a:pt x="95" y="246"/>
                      </a:lnTo>
                      <a:lnTo>
                        <a:pt x="95" y="244"/>
                      </a:lnTo>
                      <a:lnTo>
                        <a:pt x="93" y="238"/>
                      </a:lnTo>
                      <a:lnTo>
                        <a:pt x="93" y="236"/>
                      </a:lnTo>
                      <a:lnTo>
                        <a:pt x="93" y="230"/>
                      </a:lnTo>
                      <a:lnTo>
                        <a:pt x="93" y="227"/>
                      </a:lnTo>
                      <a:lnTo>
                        <a:pt x="95" y="225"/>
                      </a:lnTo>
                      <a:lnTo>
                        <a:pt x="95" y="219"/>
                      </a:lnTo>
                      <a:lnTo>
                        <a:pt x="95" y="215"/>
                      </a:lnTo>
                      <a:lnTo>
                        <a:pt x="99" y="211"/>
                      </a:lnTo>
                      <a:lnTo>
                        <a:pt x="99" y="208"/>
                      </a:lnTo>
                      <a:lnTo>
                        <a:pt x="101" y="204"/>
                      </a:lnTo>
                      <a:lnTo>
                        <a:pt x="105" y="198"/>
                      </a:lnTo>
                      <a:lnTo>
                        <a:pt x="106" y="194"/>
                      </a:lnTo>
                      <a:lnTo>
                        <a:pt x="108" y="190"/>
                      </a:lnTo>
                      <a:lnTo>
                        <a:pt x="112" y="187"/>
                      </a:lnTo>
                      <a:lnTo>
                        <a:pt x="114" y="181"/>
                      </a:lnTo>
                      <a:lnTo>
                        <a:pt x="116" y="177"/>
                      </a:lnTo>
                      <a:lnTo>
                        <a:pt x="120" y="171"/>
                      </a:lnTo>
                      <a:lnTo>
                        <a:pt x="124" y="168"/>
                      </a:lnTo>
                      <a:lnTo>
                        <a:pt x="127" y="162"/>
                      </a:lnTo>
                      <a:lnTo>
                        <a:pt x="131" y="158"/>
                      </a:lnTo>
                      <a:lnTo>
                        <a:pt x="135" y="154"/>
                      </a:lnTo>
                      <a:lnTo>
                        <a:pt x="139" y="149"/>
                      </a:lnTo>
                      <a:lnTo>
                        <a:pt x="143" y="145"/>
                      </a:lnTo>
                      <a:lnTo>
                        <a:pt x="146" y="139"/>
                      </a:lnTo>
                      <a:lnTo>
                        <a:pt x="150" y="135"/>
                      </a:lnTo>
                      <a:lnTo>
                        <a:pt x="156" y="132"/>
                      </a:lnTo>
                      <a:lnTo>
                        <a:pt x="160" y="126"/>
                      </a:lnTo>
                      <a:lnTo>
                        <a:pt x="164" y="122"/>
                      </a:lnTo>
                      <a:lnTo>
                        <a:pt x="169" y="118"/>
                      </a:lnTo>
                      <a:lnTo>
                        <a:pt x="173" y="113"/>
                      </a:lnTo>
                      <a:lnTo>
                        <a:pt x="177" y="107"/>
                      </a:lnTo>
                      <a:lnTo>
                        <a:pt x="181" y="103"/>
                      </a:lnTo>
                      <a:lnTo>
                        <a:pt x="184" y="99"/>
                      </a:lnTo>
                      <a:lnTo>
                        <a:pt x="190" y="94"/>
                      </a:lnTo>
                      <a:lnTo>
                        <a:pt x="194" y="90"/>
                      </a:lnTo>
                      <a:lnTo>
                        <a:pt x="198" y="86"/>
                      </a:lnTo>
                      <a:lnTo>
                        <a:pt x="203" y="82"/>
                      </a:lnTo>
                      <a:lnTo>
                        <a:pt x="207" y="78"/>
                      </a:lnTo>
                      <a:lnTo>
                        <a:pt x="211" y="73"/>
                      </a:lnTo>
                      <a:lnTo>
                        <a:pt x="215" y="69"/>
                      </a:lnTo>
                      <a:lnTo>
                        <a:pt x="219" y="65"/>
                      </a:lnTo>
                      <a:lnTo>
                        <a:pt x="224" y="61"/>
                      </a:lnTo>
                      <a:lnTo>
                        <a:pt x="226" y="57"/>
                      </a:lnTo>
                      <a:lnTo>
                        <a:pt x="232" y="54"/>
                      </a:lnTo>
                      <a:lnTo>
                        <a:pt x="234" y="50"/>
                      </a:lnTo>
                      <a:lnTo>
                        <a:pt x="238" y="48"/>
                      </a:lnTo>
                      <a:lnTo>
                        <a:pt x="242" y="44"/>
                      </a:lnTo>
                      <a:lnTo>
                        <a:pt x="245" y="40"/>
                      </a:lnTo>
                      <a:lnTo>
                        <a:pt x="247" y="37"/>
                      </a:lnTo>
                      <a:lnTo>
                        <a:pt x="249" y="35"/>
                      </a:lnTo>
                      <a:lnTo>
                        <a:pt x="253" y="33"/>
                      </a:lnTo>
                      <a:lnTo>
                        <a:pt x="255" y="29"/>
                      </a:lnTo>
                      <a:lnTo>
                        <a:pt x="257" y="27"/>
                      </a:lnTo>
                      <a:lnTo>
                        <a:pt x="261" y="23"/>
                      </a:lnTo>
                      <a:lnTo>
                        <a:pt x="262" y="19"/>
                      </a:lnTo>
                      <a:lnTo>
                        <a:pt x="266" y="16"/>
                      </a:lnTo>
                      <a:lnTo>
                        <a:pt x="266" y="12"/>
                      </a:lnTo>
                      <a:lnTo>
                        <a:pt x="268" y="12"/>
                      </a:lnTo>
                      <a:lnTo>
                        <a:pt x="266" y="6"/>
                      </a:lnTo>
                      <a:lnTo>
                        <a:pt x="261" y="4"/>
                      </a:lnTo>
                      <a:lnTo>
                        <a:pt x="257" y="2"/>
                      </a:lnTo>
                      <a:lnTo>
                        <a:pt x="255" y="2"/>
                      </a:lnTo>
                      <a:lnTo>
                        <a:pt x="251" y="0"/>
                      </a:lnTo>
                      <a:lnTo>
                        <a:pt x="247" y="0"/>
                      </a:lnTo>
                      <a:lnTo>
                        <a:pt x="243" y="0"/>
                      </a:lnTo>
                      <a:lnTo>
                        <a:pt x="240" y="0"/>
                      </a:lnTo>
                      <a:lnTo>
                        <a:pt x="234" y="0"/>
                      </a:lnTo>
                      <a:lnTo>
                        <a:pt x="228" y="0"/>
                      </a:lnTo>
                      <a:lnTo>
                        <a:pt x="224" y="0"/>
                      </a:lnTo>
                      <a:lnTo>
                        <a:pt x="219" y="2"/>
                      </a:lnTo>
                      <a:lnTo>
                        <a:pt x="213" y="2"/>
                      </a:lnTo>
                      <a:lnTo>
                        <a:pt x="207" y="4"/>
                      </a:lnTo>
                      <a:lnTo>
                        <a:pt x="205" y="4"/>
                      </a:lnTo>
                      <a:lnTo>
                        <a:pt x="202" y="4"/>
                      </a:lnTo>
                      <a:lnTo>
                        <a:pt x="198" y="4"/>
                      </a:lnTo>
                      <a:lnTo>
                        <a:pt x="196" y="6"/>
                      </a:lnTo>
                      <a:lnTo>
                        <a:pt x="190" y="6"/>
                      </a:lnTo>
                      <a:lnTo>
                        <a:pt x="184" y="8"/>
                      </a:lnTo>
                      <a:lnTo>
                        <a:pt x="179" y="10"/>
                      </a:lnTo>
                      <a:lnTo>
                        <a:pt x="175" y="12"/>
                      </a:lnTo>
                      <a:lnTo>
                        <a:pt x="169" y="14"/>
                      </a:lnTo>
                      <a:lnTo>
                        <a:pt x="164" y="16"/>
                      </a:lnTo>
                      <a:lnTo>
                        <a:pt x="160" y="16"/>
                      </a:lnTo>
                      <a:lnTo>
                        <a:pt x="156" y="19"/>
                      </a:lnTo>
                      <a:lnTo>
                        <a:pt x="150" y="21"/>
                      </a:lnTo>
                      <a:lnTo>
                        <a:pt x="146" y="23"/>
                      </a:lnTo>
                      <a:lnTo>
                        <a:pt x="143" y="23"/>
                      </a:lnTo>
                      <a:lnTo>
                        <a:pt x="141" y="27"/>
                      </a:lnTo>
                      <a:lnTo>
                        <a:pt x="137" y="29"/>
                      </a:lnTo>
                      <a:lnTo>
                        <a:pt x="135" y="33"/>
                      </a:lnTo>
                      <a:lnTo>
                        <a:pt x="133" y="33"/>
                      </a:lnTo>
                      <a:lnTo>
                        <a:pt x="129" y="37"/>
                      </a:lnTo>
                      <a:lnTo>
                        <a:pt x="127" y="38"/>
                      </a:lnTo>
                      <a:lnTo>
                        <a:pt x="124" y="42"/>
                      </a:lnTo>
                      <a:lnTo>
                        <a:pt x="118" y="44"/>
                      </a:lnTo>
                      <a:lnTo>
                        <a:pt x="114" y="50"/>
                      </a:lnTo>
                      <a:lnTo>
                        <a:pt x="108" y="54"/>
                      </a:lnTo>
                      <a:lnTo>
                        <a:pt x="105" y="59"/>
                      </a:lnTo>
                      <a:lnTo>
                        <a:pt x="101" y="61"/>
                      </a:lnTo>
                      <a:lnTo>
                        <a:pt x="99" y="63"/>
                      </a:lnTo>
                      <a:lnTo>
                        <a:pt x="95" y="65"/>
                      </a:lnTo>
                      <a:lnTo>
                        <a:pt x="93" y="69"/>
                      </a:lnTo>
                      <a:lnTo>
                        <a:pt x="89" y="71"/>
                      </a:lnTo>
                      <a:lnTo>
                        <a:pt x="86" y="73"/>
                      </a:lnTo>
                      <a:lnTo>
                        <a:pt x="84" y="76"/>
                      </a:lnTo>
                      <a:lnTo>
                        <a:pt x="80" y="80"/>
                      </a:lnTo>
                      <a:lnTo>
                        <a:pt x="78" y="84"/>
                      </a:lnTo>
                      <a:lnTo>
                        <a:pt x="74" y="86"/>
                      </a:lnTo>
                      <a:lnTo>
                        <a:pt x="72" y="90"/>
                      </a:lnTo>
                      <a:lnTo>
                        <a:pt x="68" y="92"/>
                      </a:lnTo>
                      <a:lnTo>
                        <a:pt x="65" y="95"/>
                      </a:lnTo>
                      <a:lnTo>
                        <a:pt x="63" y="99"/>
                      </a:lnTo>
                      <a:lnTo>
                        <a:pt x="59" y="103"/>
                      </a:lnTo>
                      <a:lnTo>
                        <a:pt x="57" y="105"/>
                      </a:lnTo>
                      <a:lnTo>
                        <a:pt x="53" y="109"/>
                      </a:lnTo>
                      <a:lnTo>
                        <a:pt x="51" y="113"/>
                      </a:lnTo>
                      <a:lnTo>
                        <a:pt x="48" y="114"/>
                      </a:lnTo>
                      <a:lnTo>
                        <a:pt x="44" y="118"/>
                      </a:lnTo>
                      <a:lnTo>
                        <a:pt x="42" y="122"/>
                      </a:lnTo>
                      <a:lnTo>
                        <a:pt x="38" y="126"/>
                      </a:lnTo>
                      <a:lnTo>
                        <a:pt x="36" y="128"/>
                      </a:lnTo>
                      <a:lnTo>
                        <a:pt x="34" y="133"/>
                      </a:lnTo>
                      <a:lnTo>
                        <a:pt x="30" y="135"/>
                      </a:lnTo>
                      <a:lnTo>
                        <a:pt x="29" y="139"/>
                      </a:lnTo>
                      <a:lnTo>
                        <a:pt x="25" y="145"/>
                      </a:lnTo>
                      <a:lnTo>
                        <a:pt x="23" y="147"/>
                      </a:lnTo>
                      <a:lnTo>
                        <a:pt x="21" y="151"/>
                      </a:lnTo>
                      <a:lnTo>
                        <a:pt x="19" y="154"/>
                      </a:lnTo>
                      <a:lnTo>
                        <a:pt x="17" y="158"/>
                      </a:lnTo>
                      <a:lnTo>
                        <a:pt x="15" y="162"/>
                      </a:lnTo>
                      <a:lnTo>
                        <a:pt x="13" y="164"/>
                      </a:lnTo>
                      <a:lnTo>
                        <a:pt x="11" y="168"/>
                      </a:lnTo>
                      <a:lnTo>
                        <a:pt x="9" y="173"/>
                      </a:lnTo>
                      <a:lnTo>
                        <a:pt x="9" y="175"/>
                      </a:lnTo>
                      <a:lnTo>
                        <a:pt x="8" y="179"/>
                      </a:lnTo>
                      <a:lnTo>
                        <a:pt x="6" y="183"/>
                      </a:lnTo>
                      <a:lnTo>
                        <a:pt x="4" y="187"/>
                      </a:lnTo>
                      <a:lnTo>
                        <a:pt x="4" y="190"/>
                      </a:lnTo>
                      <a:lnTo>
                        <a:pt x="2" y="194"/>
                      </a:lnTo>
                      <a:lnTo>
                        <a:pt x="2" y="198"/>
                      </a:lnTo>
                      <a:lnTo>
                        <a:pt x="2" y="202"/>
                      </a:lnTo>
                      <a:lnTo>
                        <a:pt x="2" y="206"/>
                      </a:lnTo>
                      <a:lnTo>
                        <a:pt x="0" y="208"/>
                      </a:lnTo>
                      <a:lnTo>
                        <a:pt x="0" y="211"/>
                      </a:lnTo>
                      <a:lnTo>
                        <a:pt x="2" y="215"/>
                      </a:lnTo>
                      <a:lnTo>
                        <a:pt x="2" y="219"/>
                      </a:lnTo>
                      <a:lnTo>
                        <a:pt x="2" y="223"/>
                      </a:lnTo>
                      <a:lnTo>
                        <a:pt x="2" y="227"/>
                      </a:lnTo>
                      <a:lnTo>
                        <a:pt x="4" y="230"/>
                      </a:lnTo>
                      <a:lnTo>
                        <a:pt x="4" y="232"/>
                      </a:lnTo>
                      <a:lnTo>
                        <a:pt x="6" y="238"/>
                      </a:lnTo>
                      <a:lnTo>
                        <a:pt x="8" y="242"/>
                      </a:lnTo>
                      <a:lnTo>
                        <a:pt x="9" y="246"/>
                      </a:lnTo>
                      <a:lnTo>
                        <a:pt x="13" y="249"/>
                      </a:lnTo>
                      <a:lnTo>
                        <a:pt x="13" y="253"/>
                      </a:lnTo>
                      <a:lnTo>
                        <a:pt x="17" y="257"/>
                      </a:lnTo>
                      <a:lnTo>
                        <a:pt x="19" y="261"/>
                      </a:lnTo>
                      <a:lnTo>
                        <a:pt x="21" y="267"/>
                      </a:lnTo>
                      <a:lnTo>
                        <a:pt x="23" y="270"/>
                      </a:lnTo>
                      <a:lnTo>
                        <a:pt x="27" y="274"/>
                      </a:lnTo>
                      <a:lnTo>
                        <a:pt x="30" y="280"/>
                      </a:lnTo>
                      <a:lnTo>
                        <a:pt x="32" y="286"/>
                      </a:lnTo>
                      <a:lnTo>
                        <a:pt x="36" y="289"/>
                      </a:lnTo>
                      <a:lnTo>
                        <a:pt x="40" y="293"/>
                      </a:lnTo>
                      <a:lnTo>
                        <a:pt x="44" y="297"/>
                      </a:lnTo>
                      <a:lnTo>
                        <a:pt x="46" y="303"/>
                      </a:lnTo>
                      <a:lnTo>
                        <a:pt x="49" y="308"/>
                      </a:lnTo>
                      <a:lnTo>
                        <a:pt x="53" y="312"/>
                      </a:lnTo>
                      <a:lnTo>
                        <a:pt x="57" y="316"/>
                      </a:lnTo>
                      <a:lnTo>
                        <a:pt x="63" y="322"/>
                      </a:lnTo>
                      <a:lnTo>
                        <a:pt x="65" y="327"/>
                      </a:lnTo>
                      <a:lnTo>
                        <a:pt x="70" y="331"/>
                      </a:lnTo>
                      <a:lnTo>
                        <a:pt x="74" y="335"/>
                      </a:lnTo>
                      <a:lnTo>
                        <a:pt x="78" y="341"/>
                      </a:lnTo>
                      <a:lnTo>
                        <a:pt x="82" y="344"/>
                      </a:lnTo>
                      <a:lnTo>
                        <a:pt x="86" y="350"/>
                      </a:lnTo>
                      <a:lnTo>
                        <a:pt x="89" y="354"/>
                      </a:lnTo>
                      <a:lnTo>
                        <a:pt x="95" y="358"/>
                      </a:lnTo>
                      <a:lnTo>
                        <a:pt x="99" y="363"/>
                      </a:lnTo>
                      <a:lnTo>
                        <a:pt x="101" y="367"/>
                      </a:lnTo>
                      <a:lnTo>
                        <a:pt x="106" y="371"/>
                      </a:lnTo>
                      <a:lnTo>
                        <a:pt x="110" y="375"/>
                      </a:lnTo>
                      <a:lnTo>
                        <a:pt x="114" y="379"/>
                      </a:lnTo>
                      <a:lnTo>
                        <a:pt x="118" y="384"/>
                      </a:lnTo>
                      <a:lnTo>
                        <a:pt x="122" y="386"/>
                      </a:lnTo>
                      <a:lnTo>
                        <a:pt x="126" y="392"/>
                      </a:lnTo>
                      <a:lnTo>
                        <a:pt x="129" y="394"/>
                      </a:lnTo>
                      <a:lnTo>
                        <a:pt x="133" y="398"/>
                      </a:lnTo>
                      <a:lnTo>
                        <a:pt x="137" y="401"/>
                      </a:lnTo>
                      <a:lnTo>
                        <a:pt x="141" y="405"/>
                      </a:lnTo>
                      <a:lnTo>
                        <a:pt x="143" y="409"/>
                      </a:lnTo>
                      <a:lnTo>
                        <a:pt x="146" y="411"/>
                      </a:lnTo>
                      <a:lnTo>
                        <a:pt x="150" y="415"/>
                      </a:lnTo>
                      <a:lnTo>
                        <a:pt x="154" y="419"/>
                      </a:lnTo>
                      <a:lnTo>
                        <a:pt x="158" y="422"/>
                      </a:lnTo>
                      <a:lnTo>
                        <a:pt x="164" y="428"/>
                      </a:lnTo>
                      <a:lnTo>
                        <a:pt x="169" y="432"/>
                      </a:lnTo>
                      <a:lnTo>
                        <a:pt x="173" y="436"/>
                      </a:lnTo>
                      <a:lnTo>
                        <a:pt x="177" y="438"/>
                      </a:lnTo>
                      <a:lnTo>
                        <a:pt x="179" y="441"/>
                      </a:lnTo>
                      <a:lnTo>
                        <a:pt x="179" y="441"/>
                      </a:lnTo>
                      <a:lnTo>
                        <a:pt x="181" y="443"/>
                      </a:lnTo>
                      <a:lnTo>
                        <a:pt x="264" y="422"/>
                      </a:lnTo>
                      <a:lnTo>
                        <a:pt x="264" y="42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sp>
              <p:nvSpPr>
                <p:cNvPr id="602" name="Freeform 11"/>
                <p:cNvSpPr>
                  <a:spLocks/>
                </p:cNvSpPr>
                <p:nvPr/>
              </p:nvSpPr>
              <p:spPr bwMode="auto">
                <a:xfrm>
                  <a:off x="7524751" y="4276725"/>
                  <a:ext cx="565150" cy="579438"/>
                </a:xfrm>
                <a:custGeom>
                  <a:avLst/>
                  <a:gdLst>
                    <a:gd name="T0" fmla="*/ 5 w 711"/>
                    <a:gd name="T1" fmla="*/ 59 h 730"/>
                    <a:gd name="T2" fmla="*/ 19 w 711"/>
                    <a:gd name="T3" fmla="*/ 84 h 730"/>
                    <a:gd name="T4" fmla="*/ 36 w 711"/>
                    <a:gd name="T5" fmla="*/ 116 h 730"/>
                    <a:gd name="T6" fmla="*/ 60 w 711"/>
                    <a:gd name="T7" fmla="*/ 156 h 730"/>
                    <a:gd name="T8" fmla="*/ 87 w 711"/>
                    <a:gd name="T9" fmla="*/ 200 h 730"/>
                    <a:gd name="T10" fmla="*/ 116 w 711"/>
                    <a:gd name="T11" fmla="*/ 245 h 730"/>
                    <a:gd name="T12" fmla="*/ 144 w 711"/>
                    <a:gd name="T13" fmla="*/ 291 h 730"/>
                    <a:gd name="T14" fmla="*/ 176 w 711"/>
                    <a:gd name="T15" fmla="*/ 336 h 730"/>
                    <a:gd name="T16" fmla="*/ 207 w 711"/>
                    <a:gd name="T17" fmla="*/ 378 h 730"/>
                    <a:gd name="T18" fmla="*/ 235 w 711"/>
                    <a:gd name="T19" fmla="*/ 416 h 730"/>
                    <a:gd name="T20" fmla="*/ 264 w 711"/>
                    <a:gd name="T21" fmla="*/ 447 h 730"/>
                    <a:gd name="T22" fmla="*/ 294 w 711"/>
                    <a:gd name="T23" fmla="*/ 479 h 730"/>
                    <a:gd name="T24" fmla="*/ 332 w 711"/>
                    <a:gd name="T25" fmla="*/ 513 h 730"/>
                    <a:gd name="T26" fmla="*/ 370 w 711"/>
                    <a:gd name="T27" fmla="*/ 547 h 730"/>
                    <a:gd name="T28" fmla="*/ 410 w 711"/>
                    <a:gd name="T29" fmla="*/ 580 h 730"/>
                    <a:gd name="T30" fmla="*/ 454 w 711"/>
                    <a:gd name="T31" fmla="*/ 614 h 730"/>
                    <a:gd name="T32" fmla="*/ 496 w 711"/>
                    <a:gd name="T33" fmla="*/ 644 h 730"/>
                    <a:gd name="T34" fmla="*/ 534 w 711"/>
                    <a:gd name="T35" fmla="*/ 671 h 730"/>
                    <a:gd name="T36" fmla="*/ 572 w 711"/>
                    <a:gd name="T37" fmla="*/ 692 h 730"/>
                    <a:gd name="T38" fmla="*/ 604 w 711"/>
                    <a:gd name="T39" fmla="*/ 711 h 730"/>
                    <a:gd name="T40" fmla="*/ 633 w 711"/>
                    <a:gd name="T41" fmla="*/ 720 h 730"/>
                    <a:gd name="T42" fmla="*/ 652 w 711"/>
                    <a:gd name="T43" fmla="*/ 726 h 730"/>
                    <a:gd name="T44" fmla="*/ 677 w 711"/>
                    <a:gd name="T45" fmla="*/ 730 h 730"/>
                    <a:gd name="T46" fmla="*/ 701 w 711"/>
                    <a:gd name="T47" fmla="*/ 730 h 730"/>
                    <a:gd name="T48" fmla="*/ 709 w 711"/>
                    <a:gd name="T49" fmla="*/ 711 h 730"/>
                    <a:gd name="T50" fmla="*/ 692 w 711"/>
                    <a:gd name="T51" fmla="*/ 686 h 730"/>
                    <a:gd name="T52" fmla="*/ 673 w 711"/>
                    <a:gd name="T53" fmla="*/ 677 h 730"/>
                    <a:gd name="T54" fmla="*/ 648 w 711"/>
                    <a:gd name="T55" fmla="*/ 669 h 730"/>
                    <a:gd name="T56" fmla="*/ 622 w 711"/>
                    <a:gd name="T57" fmla="*/ 656 h 730"/>
                    <a:gd name="T58" fmla="*/ 591 w 711"/>
                    <a:gd name="T59" fmla="*/ 640 h 730"/>
                    <a:gd name="T60" fmla="*/ 564 w 711"/>
                    <a:gd name="T61" fmla="*/ 627 h 730"/>
                    <a:gd name="T62" fmla="*/ 542 w 711"/>
                    <a:gd name="T63" fmla="*/ 612 h 730"/>
                    <a:gd name="T64" fmla="*/ 519 w 711"/>
                    <a:gd name="T65" fmla="*/ 597 h 730"/>
                    <a:gd name="T66" fmla="*/ 494 w 711"/>
                    <a:gd name="T67" fmla="*/ 578 h 730"/>
                    <a:gd name="T68" fmla="*/ 467 w 711"/>
                    <a:gd name="T69" fmla="*/ 559 h 730"/>
                    <a:gd name="T70" fmla="*/ 441 w 711"/>
                    <a:gd name="T71" fmla="*/ 536 h 730"/>
                    <a:gd name="T72" fmla="*/ 414 w 711"/>
                    <a:gd name="T73" fmla="*/ 513 h 730"/>
                    <a:gd name="T74" fmla="*/ 386 w 711"/>
                    <a:gd name="T75" fmla="*/ 488 h 730"/>
                    <a:gd name="T76" fmla="*/ 357 w 711"/>
                    <a:gd name="T77" fmla="*/ 460 h 730"/>
                    <a:gd name="T78" fmla="*/ 325 w 711"/>
                    <a:gd name="T79" fmla="*/ 431 h 730"/>
                    <a:gd name="T80" fmla="*/ 292 w 711"/>
                    <a:gd name="T81" fmla="*/ 397 h 730"/>
                    <a:gd name="T82" fmla="*/ 245 w 711"/>
                    <a:gd name="T83" fmla="*/ 344 h 730"/>
                    <a:gd name="T84" fmla="*/ 205 w 711"/>
                    <a:gd name="T85" fmla="*/ 293 h 730"/>
                    <a:gd name="T86" fmla="*/ 169 w 711"/>
                    <a:gd name="T87" fmla="*/ 245 h 730"/>
                    <a:gd name="T88" fmla="*/ 140 w 711"/>
                    <a:gd name="T89" fmla="*/ 200 h 730"/>
                    <a:gd name="T90" fmla="*/ 116 w 711"/>
                    <a:gd name="T91" fmla="*/ 160 h 730"/>
                    <a:gd name="T92" fmla="*/ 97 w 711"/>
                    <a:gd name="T93" fmla="*/ 122 h 730"/>
                    <a:gd name="T94" fmla="*/ 79 w 711"/>
                    <a:gd name="T95" fmla="*/ 89 h 730"/>
                    <a:gd name="T96" fmla="*/ 66 w 711"/>
                    <a:gd name="T97" fmla="*/ 61 h 730"/>
                    <a:gd name="T98" fmla="*/ 57 w 711"/>
                    <a:gd name="T99" fmla="*/ 38 h 730"/>
                    <a:gd name="T100" fmla="*/ 49 w 711"/>
                    <a:gd name="T101" fmla="*/ 21 h 730"/>
                    <a:gd name="T102" fmla="*/ 34 w 711"/>
                    <a:gd name="T103" fmla="*/ 4 h 730"/>
                    <a:gd name="T104" fmla="*/ 9 w 711"/>
                    <a:gd name="T105" fmla="*/ 8 h 730"/>
                    <a:gd name="T106" fmla="*/ 0 w 711"/>
                    <a:gd name="T107" fmla="*/ 36 h 7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11" h="730">
                      <a:moveTo>
                        <a:pt x="0" y="42"/>
                      </a:moveTo>
                      <a:lnTo>
                        <a:pt x="0" y="46"/>
                      </a:lnTo>
                      <a:lnTo>
                        <a:pt x="1" y="49"/>
                      </a:lnTo>
                      <a:lnTo>
                        <a:pt x="3" y="51"/>
                      </a:lnTo>
                      <a:lnTo>
                        <a:pt x="3" y="55"/>
                      </a:lnTo>
                      <a:lnTo>
                        <a:pt x="5" y="59"/>
                      </a:lnTo>
                      <a:lnTo>
                        <a:pt x="7" y="63"/>
                      </a:lnTo>
                      <a:lnTo>
                        <a:pt x="9" y="66"/>
                      </a:lnTo>
                      <a:lnTo>
                        <a:pt x="11" y="70"/>
                      </a:lnTo>
                      <a:lnTo>
                        <a:pt x="13" y="74"/>
                      </a:lnTo>
                      <a:lnTo>
                        <a:pt x="17" y="80"/>
                      </a:lnTo>
                      <a:lnTo>
                        <a:pt x="19" y="84"/>
                      </a:lnTo>
                      <a:lnTo>
                        <a:pt x="21" y="89"/>
                      </a:lnTo>
                      <a:lnTo>
                        <a:pt x="24" y="95"/>
                      </a:lnTo>
                      <a:lnTo>
                        <a:pt x="28" y="101"/>
                      </a:lnTo>
                      <a:lnTo>
                        <a:pt x="30" y="104"/>
                      </a:lnTo>
                      <a:lnTo>
                        <a:pt x="34" y="110"/>
                      </a:lnTo>
                      <a:lnTo>
                        <a:pt x="36" y="116"/>
                      </a:lnTo>
                      <a:lnTo>
                        <a:pt x="41" y="123"/>
                      </a:lnTo>
                      <a:lnTo>
                        <a:pt x="43" y="129"/>
                      </a:lnTo>
                      <a:lnTo>
                        <a:pt x="49" y="137"/>
                      </a:lnTo>
                      <a:lnTo>
                        <a:pt x="51" y="142"/>
                      </a:lnTo>
                      <a:lnTo>
                        <a:pt x="57" y="150"/>
                      </a:lnTo>
                      <a:lnTo>
                        <a:pt x="60" y="156"/>
                      </a:lnTo>
                      <a:lnTo>
                        <a:pt x="64" y="163"/>
                      </a:lnTo>
                      <a:lnTo>
                        <a:pt x="68" y="171"/>
                      </a:lnTo>
                      <a:lnTo>
                        <a:pt x="72" y="179"/>
                      </a:lnTo>
                      <a:lnTo>
                        <a:pt x="78" y="184"/>
                      </a:lnTo>
                      <a:lnTo>
                        <a:pt x="83" y="192"/>
                      </a:lnTo>
                      <a:lnTo>
                        <a:pt x="87" y="200"/>
                      </a:lnTo>
                      <a:lnTo>
                        <a:pt x="91" y="207"/>
                      </a:lnTo>
                      <a:lnTo>
                        <a:pt x="95" y="215"/>
                      </a:lnTo>
                      <a:lnTo>
                        <a:pt x="100" y="222"/>
                      </a:lnTo>
                      <a:lnTo>
                        <a:pt x="106" y="230"/>
                      </a:lnTo>
                      <a:lnTo>
                        <a:pt x="110" y="238"/>
                      </a:lnTo>
                      <a:lnTo>
                        <a:pt x="116" y="245"/>
                      </a:lnTo>
                      <a:lnTo>
                        <a:pt x="121" y="253"/>
                      </a:lnTo>
                      <a:lnTo>
                        <a:pt x="125" y="260"/>
                      </a:lnTo>
                      <a:lnTo>
                        <a:pt x="131" y="268"/>
                      </a:lnTo>
                      <a:lnTo>
                        <a:pt x="135" y="276"/>
                      </a:lnTo>
                      <a:lnTo>
                        <a:pt x="140" y="283"/>
                      </a:lnTo>
                      <a:lnTo>
                        <a:pt x="144" y="291"/>
                      </a:lnTo>
                      <a:lnTo>
                        <a:pt x="150" y="298"/>
                      </a:lnTo>
                      <a:lnTo>
                        <a:pt x="156" y="306"/>
                      </a:lnTo>
                      <a:lnTo>
                        <a:pt x="161" y="314"/>
                      </a:lnTo>
                      <a:lnTo>
                        <a:pt x="165" y="323"/>
                      </a:lnTo>
                      <a:lnTo>
                        <a:pt x="171" y="331"/>
                      </a:lnTo>
                      <a:lnTo>
                        <a:pt x="176" y="336"/>
                      </a:lnTo>
                      <a:lnTo>
                        <a:pt x="182" y="344"/>
                      </a:lnTo>
                      <a:lnTo>
                        <a:pt x="186" y="352"/>
                      </a:lnTo>
                      <a:lnTo>
                        <a:pt x="192" y="359"/>
                      </a:lnTo>
                      <a:lnTo>
                        <a:pt x="197" y="365"/>
                      </a:lnTo>
                      <a:lnTo>
                        <a:pt x="203" y="372"/>
                      </a:lnTo>
                      <a:lnTo>
                        <a:pt x="207" y="378"/>
                      </a:lnTo>
                      <a:lnTo>
                        <a:pt x="213" y="386"/>
                      </a:lnTo>
                      <a:lnTo>
                        <a:pt x="218" y="391"/>
                      </a:lnTo>
                      <a:lnTo>
                        <a:pt x="222" y="397"/>
                      </a:lnTo>
                      <a:lnTo>
                        <a:pt x="226" y="403"/>
                      </a:lnTo>
                      <a:lnTo>
                        <a:pt x="232" y="410"/>
                      </a:lnTo>
                      <a:lnTo>
                        <a:pt x="235" y="416"/>
                      </a:lnTo>
                      <a:lnTo>
                        <a:pt x="241" y="422"/>
                      </a:lnTo>
                      <a:lnTo>
                        <a:pt x="245" y="426"/>
                      </a:lnTo>
                      <a:lnTo>
                        <a:pt x="251" y="431"/>
                      </a:lnTo>
                      <a:lnTo>
                        <a:pt x="254" y="437"/>
                      </a:lnTo>
                      <a:lnTo>
                        <a:pt x="260" y="443"/>
                      </a:lnTo>
                      <a:lnTo>
                        <a:pt x="264" y="447"/>
                      </a:lnTo>
                      <a:lnTo>
                        <a:pt x="268" y="452"/>
                      </a:lnTo>
                      <a:lnTo>
                        <a:pt x="273" y="456"/>
                      </a:lnTo>
                      <a:lnTo>
                        <a:pt x="279" y="464"/>
                      </a:lnTo>
                      <a:lnTo>
                        <a:pt x="283" y="468"/>
                      </a:lnTo>
                      <a:lnTo>
                        <a:pt x="291" y="473"/>
                      </a:lnTo>
                      <a:lnTo>
                        <a:pt x="294" y="479"/>
                      </a:lnTo>
                      <a:lnTo>
                        <a:pt x="302" y="485"/>
                      </a:lnTo>
                      <a:lnTo>
                        <a:pt x="308" y="488"/>
                      </a:lnTo>
                      <a:lnTo>
                        <a:pt x="313" y="496"/>
                      </a:lnTo>
                      <a:lnTo>
                        <a:pt x="319" y="502"/>
                      </a:lnTo>
                      <a:lnTo>
                        <a:pt x="325" y="507"/>
                      </a:lnTo>
                      <a:lnTo>
                        <a:pt x="332" y="513"/>
                      </a:lnTo>
                      <a:lnTo>
                        <a:pt x="338" y="519"/>
                      </a:lnTo>
                      <a:lnTo>
                        <a:pt x="344" y="525"/>
                      </a:lnTo>
                      <a:lnTo>
                        <a:pt x="351" y="530"/>
                      </a:lnTo>
                      <a:lnTo>
                        <a:pt x="357" y="536"/>
                      </a:lnTo>
                      <a:lnTo>
                        <a:pt x="365" y="542"/>
                      </a:lnTo>
                      <a:lnTo>
                        <a:pt x="370" y="547"/>
                      </a:lnTo>
                      <a:lnTo>
                        <a:pt x="378" y="553"/>
                      </a:lnTo>
                      <a:lnTo>
                        <a:pt x="384" y="559"/>
                      </a:lnTo>
                      <a:lnTo>
                        <a:pt x="391" y="564"/>
                      </a:lnTo>
                      <a:lnTo>
                        <a:pt x="397" y="570"/>
                      </a:lnTo>
                      <a:lnTo>
                        <a:pt x="405" y="576"/>
                      </a:lnTo>
                      <a:lnTo>
                        <a:pt x="410" y="580"/>
                      </a:lnTo>
                      <a:lnTo>
                        <a:pt x="418" y="587"/>
                      </a:lnTo>
                      <a:lnTo>
                        <a:pt x="426" y="591"/>
                      </a:lnTo>
                      <a:lnTo>
                        <a:pt x="433" y="599"/>
                      </a:lnTo>
                      <a:lnTo>
                        <a:pt x="439" y="604"/>
                      </a:lnTo>
                      <a:lnTo>
                        <a:pt x="448" y="608"/>
                      </a:lnTo>
                      <a:lnTo>
                        <a:pt x="454" y="614"/>
                      </a:lnTo>
                      <a:lnTo>
                        <a:pt x="460" y="620"/>
                      </a:lnTo>
                      <a:lnTo>
                        <a:pt x="467" y="625"/>
                      </a:lnTo>
                      <a:lnTo>
                        <a:pt x="475" y="629"/>
                      </a:lnTo>
                      <a:lnTo>
                        <a:pt x="481" y="635"/>
                      </a:lnTo>
                      <a:lnTo>
                        <a:pt x="488" y="639"/>
                      </a:lnTo>
                      <a:lnTo>
                        <a:pt x="496" y="644"/>
                      </a:lnTo>
                      <a:lnTo>
                        <a:pt x="502" y="650"/>
                      </a:lnTo>
                      <a:lnTo>
                        <a:pt x="509" y="654"/>
                      </a:lnTo>
                      <a:lnTo>
                        <a:pt x="515" y="658"/>
                      </a:lnTo>
                      <a:lnTo>
                        <a:pt x="521" y="661"/>
                      </a:lnTo>
                      <a:lnTo>
                        <a:pt x="528" y="667"/>
                      </a:lnTo>
                      <a:lnTo>
                        <a:pt x="534" y="671"/>
                      </a:lnTo>
                      <a:lnTo>
                        <a:pt x="542" y="675"/>
                      </a:lnTo>
                      <a:lnTo>
                        <a:pt x="547" y="678"/>
                      </a:lnTo>
                      <a:lnTo>
                        <a:pt x="555" y="684"/>
                      </a:lnTo>
                      <a:lnTo>
                        <a:pt x="561" y="688"/>
                      </a:lnTo>
                      <a:lnTo>
                        <a:pt x="566" y="690"/>
                      </a:lnTo>
                      <a:lnTo>
                        <a:pt x="572" y="692"/>
                      </a:lnTo>
                      <a:lnTo>
                        <a:pt x="578" y="698"/>
                      </a:lnTo>
                      <a:lnTo>
                        <a:pt x="583" y="699"/>
                      </a:lnTo>
                      <a:lnTo>
                        <a:pt x="589" y="703"/>
                      </a:lnTo>
                      <a:lnTo>
                        <a:pt x="593" y="705"/>
                      </a:lnTo>
                      <a:lnTo>
                        <a:pt x="599" y="709"/>
                      </a:lnTo>
                      <a:lnTo>
                        <a:pt x="604" y="711"/>
                      </a:lnTo>
                      <a:lnTo>
                        <a:pt x="610" y="713"/>
                      </a:lnTo>
                      <a:lnTo>
                        <a:pt x="614" y="715"/>
                      </a:lnTo>
                      <a:lnTo>
                        <a:pt x="620" y="717"/>
                      </a:lnTo>
                      <a:lnTo>
                        <a:pt x="623" y="718"/>
                      </a:lnTo>
                      <a:lnTo>
                        <a:pt x="627" y="720"/>
                      </a:lnTo>
                      <a:lnTo>
                        <a:pt x="633" y="720"/>
                      </a:lnTo>
                      <a:lnTo>
                        <a:pt x="635" y="722"/>
                      </a:lnTo>
                      <a:lnTo>
                        <a:pt x="639" y="724"/>
                      </a:lnTo>
                      <a:lnTo>
                        <a:pt x="642" y="724"/>
                      </a:lnTo>
                      <a:lnTo>
                        <a:pt x="646" y="724"/>
                      </a:lnTo>
                      <a:lnTo>
                        <a:pt x="650" y="726"/>
                      </a:lnTo>
                      <a:lnTo>
                        <a:pt x="652" y="726"/>
                      </a:lnTo>
                      <a:lnTo>
                        <a:pt x="656" y="726"/>
                      </a:lnTo>
                      <a:lnTo>
                        <a:pt x="660" y="726"/>
                      </a:lnTo>
                      <a:lnTo>
                        <a:pt x="661" y="728"/>
                      </a:lnTo>
                      <a:lnTo>
                        <a:pt x="667" y="728"/>
                      </a:lnTo>
                      <a:lnTo>
                        <a:pt x="673" y="730"/>
                      </a:lnTo>
                      <a:lnTo>
                        <a:pt x="677" y="730"/>
                      </a:lnTo>
                      <a:lnTo>
                        <a:pt x="682" y="730"/>
                      </a:lnTo>
                      <a:lnTo>
                        <a:pt x="686" y="730"/>
                      </a:lnTo>
                      <a:lnTo>
                        <a:pt x="690" y="730"/>
                      </a:lnTo>
                      <a:lnTo>
                        <a:pt x="694" y="730"/>
                      </a:lnTo>
                      <a:lnTo>
                        <a:pt x="698" y="730"/>
                      </a:lnTo>
                      <a:lnTo>
                        <a:pt x="701" y="730"/>
                      </a:lnTo>
                      <a:lnTo>
                        <a:pt x="705" y="728"/>
                      </a:lnTo>
                      <a:lnTo>
                        <a:pt x="709" y="724"/>
                      </a:lnTo>
                      <a:lnTo>
                        <a:pt x="709" y="722"/>
                      </a:lnTo>
                      <a:lnTo>
                        <a:pt x="711" y="718"/>
                      </a:lnTo>
                      <a:lnTo>
                        <a:pt x="711" y="715"/>
                      </a:lnTo>
                      <a:lnTo>
                        <a:pt x="709" y="711"/>
                      </a:lnTo>
                      <a:lnTo>
                        <a:pt x="707" y="705"/>
                      </a:lnTo>
                      <a:lnTo>
                        <a:pt x="703" y="699"/>
                      </a:lnTo>
                      <a:lnTo>
                        <a:pt x="701" y="694"/>
                      </a:lnTo>
                      <a:lnTo>
                        <a:pt x="698" y="692"/>
                      </a:lnTo>
                      <a:lnTo>
                        <a:pt x="696" y="690"/>
                      </a:lnTo>
                      <a:lnTo>
                        <a:pt x="692" y="686"/>
                      </a:lnTo>
                      <a:lnTo>
                        <a:pt x="688" y="684"/>
                      </a:lnTo>
                      <a:lnTo>
                        <a:pt x="684" y="682"/>
                      </a:lnTo>
                      <a:lnTo>
                        <a:pt x="682" y="680"/>
                      </a:lnTo>
                      <a:lnTo>
                        <a:pt x="679" y="678"/>
                      </a:lnTo>
                      <a:lnTo>
                        <a:pt x="675" y="678"/>
                      </a:lnTo>
                      <a:lnTo>
                        <a:pt x="673" y="677"/>
                      </a:lnTo>
                      <a:lnTo>
                        <a:pt x="669" y="675"/>
                      </a:lnTo>
                      <a:lnTo>
                        <a:pt x="665" y="675"/>
                      </a:lnTo>
                      <a:lnTo>
                        <a:pt x="661" y="673"/>
                      </a:lnTo>
                      <a:lnTo>
                        <a:pt x="658" y="671"/>
                      </a:lnTo>
                      <a:lnTo>
                        <a:pt x="654" y="669"/>
                      </a:lnTo>
                      <a:lnTo>
                        <a:pt x="648" y="669"/>
                      </a:lnTo>
                      <a:lnTo>
                        <a:pt x="644" y="667"/>
                      </a:lnTo>
                      <a:lnTo>
                        <a:pt x="641" y="663"/>
                      </a:lnTo>
                      <a:lnTo>
                        <a:pt x="635" y="663"/>
                      </a:lnTo>
                      <a:lnTo>
                        <a:pt x="631" y="661"/>
                      </a:lnTo>
                      <a:lnTo>
                        <a:pt x="627" y="658"/>
                      </a:lnTo>
                      <a:lnTo>
                        <a:pt x="622" y="656"/>
                      </a:lnTo>
                      <a:lnTo>
                        <a:pt x="616" y="654"/>
                      </a:lnTo>
                      <a:lnTo>
                        <a:pt x="612" y="650"/>
                      </a:lnTo>
                      <a:lnTo>
                        <a:pt x="606" y="650"/>
                      </a:lnTo>
                      <a:lnTo>
                        <a:pt x="601" y="646"/>
                      </a:lnTo>
                      <a:lnTo>
                        <a:pt x="595" y="644"/>
                      </a:lnTo>
                      <a:lnTo>
                        <a:pt x="591" y="640"/>
                      </a:lnTo>
                      <a:lnTo>
                        <a:pt x="585" y="639"/>
                      </a:lnTo>
                      <a:lnTo>
                        <a:pt x="582" y="635"/>
                      </a:lnTo>
                      <a:lnTo>
                        <a:pt x="578" y="633"/>
                      </a:lnTo>
                      <a:lnTo>
                        <a:pt x="572" y="631"/>
                      </a:lnTo>
                      <a:lnTo>
                        <a:pt x="570" y="629"/>
                      </a:lnTo>
                      <a:lnTo>
                        <a:pt x="564" y="627"/>
                      </a:lnTo>
                      <a:lnTo>
                        <a:pt x="563" y="625"/>
                      </a:lnTo>
                      <a:lnTo>
                        <a:pt x="557" y="621"/>
                      </a:lnTo>
                      <a:lnTo>
                        <a:pt x="555" y="620"/>
                      </a:lnTo>
                      <a:lnTo>
                        <a:pt x="551" y="618"/>
                      </a:lnTo>
                      <a:lnTo>
                        <a:pt x="547" y="614"/>
                      </a:lnTo>
                      <a:lnTo>
                        <a:pt x="542" y="612"/>
                      </a:lnTo>
                      <a:lnTo>
                        <a:pt x="540" y="610"/>
                      </a:lnTo>
                      <a:lnTo>
                        <a:pt x="534" y="606"/>
                      </a:lnTo>
                      <a:lnTo>
                        <a:pt x="530" y="604"/>
                      </a:lnTo>
                      <a:lnTo>
                        <a:pt x="526" y="601"/>
                      </a:lnTo>
                      <a:lnTo>
                        <a:pt x="523" y="599"/>
                      </a:lnTo>
                      <a:lnTo>
                        <a:pt x="519" y="597"/>
                      </a:lnTo>
                      <a:lnTo>
                        <a:pt x="515" y="593"/>
                      </a:lnTo>
                      <a:lnTo>
                        <a:pt x="509" y="591"/>
                      </a:lnTo>
                      <a:lnTo>
                        <a:pt x="507" y="587"/>
                      </a:lnTo>
                      <a:lnTo>
                        <a:pt x="502" y="585"/>
                      </a:lnTo>
                      <a:lnTo>
                        <a:pt x="498" y="582"/>
                      </a:lnTo>
                      <a:lnTo>
                        <a:pt x="494" y="578"/>
                      </a:lnTo>
                      <a:lnTo>
                        <a:pt x="490" y="576"/>
                      </a:lnTo>
                      <a:lnTo>
                        <a:pt x="485" y="572"/>
                      </a:lnTo>
                      <a:lnTo>
                        <a:pt x="481" y="568"/>
                      </a:lnTo>
                      <a:lnTo>
                        <a:pt x="477" y="564"/>
                      </a:lnTo>
                      <a:lnTo>
                        <a:pt x="473" y="563"/>
                      </a:lnTo>
                      <a:lnTo>
                        <a:pt x="467" y="559"/>
                      </a:lnTo>
                      <a:lnTo>
                        <a:pt x="464" y="555"/>
                      </a:lnTo>
                      <a:lnTo>
                        <a:pt x="458" y="551"/>
                      </a:lnTo>
                      <a:lnTo>
                        <a:pt x="456" y="549"/>
                      </a:lnTo>
                      <a:lnTo>
                        <a:pt x="450" y="544"/>
                      </a:lnTo>
                      <a:lnTo>
                        <a:pt x="445" y="542"/>
                      </a:lnTo>
                      <a:lnTo>
                        <a:pt x="441" y="536"/>
                      </a:lnTo>
                      <a:lnTo>
                        <a:pt x="437" y="534"/>
                      </a:lnTo>
                      <a:lnTo>
                        <a:pt x="431" y="528"/>
                      </a:lnTo>
                      <a:lnTo>
                        <a:pt x="428" y="526"/>
                      </a:lnTo>
                      <a:lnTo>
                        <a:pt x="422" y="523"/>
                      </a:lnTo>
                      <a:lnTo>
                        <a:pt x="418" y="517"/>
                      </a:lnTo>
                      <a:lnTo>
                        <a:pt x="414" y="513"/>
                      </a:lnTo>
                      <a:lnTo>
                        <a:pt x="409" y="509"/>
                      </a:lnTo>
                      <a:lnTo>
                        <a:pt x="403" y="506"/>
                      </a:lnTo>
                      <a:lnTo>
                        <a:pt x="399" y="502"/>
                      </a:lnTo>
                      <a:lnTo>
                        <a:pt x="395" y="496"/>
                      </a:lnTo>
                      <a:lnTo>
                        <a:pt x="389" y="492"/>
                      </a:lnTo>
                      <a:lnTo>
                        <a:pt x="386" y="488"/>
                      </a:lnTo>
                      <a:lnTo>
                        <a:pt x="380" y="485"/>
                      </a:lnTo>
                      <a:lnTo>
                        <a:pt x="376" y="479"/>
                      </a:lnTo>
                      <a:lnTo>
                        <a:pt x="370" y="475"/>
                      </a:lnTo>
                      <a:lnTo>
                        <a:pt x="367" y="469"/>
                      </a:lnTo>
                      <a:lnTo>
                        <a:pt x="361" y="466"/>
                      </a:lnTo>
                      <a:lnTo>
                        <a:pt x="357" y="460"/>
                      </a:lnTo>
                      <a:lnTo>
                        <a:pt x="351" y="456"/>
                      </a:lnTo>
                      <a:lnTo>
                        <a:pt x="346" y="450"/>
                      </a:lnTo>
                      <a:lnTo>
                        <a:pt x="340" y="447"/>
                      </a:lnTo>
                      <a:lnTo>
                        <a:pt x="336" y="443"/>
                      </a:lnTo>
                      <a:lnTo>
                        <a:pt x="331" y="437"/>
                      </a:lnTo>
                      <a:lnTo>
                        <a:pt x="325" y="431"/>
                      </a:lnTo>
                      <a:lnTo>
                        <a:pt x="321" y="426"/>
                      </a:lnTo>
                      <a:lnTo>
                        <a:pt x="315" y="422"/>
                      </a:lnTo>
                      <a:lnTo>
                        <a:pt x="312" y="416"/>
                      </a:lnTo>
                      <a:lnTo>
                        <a:pt x="306" y="410"/>
                      </a:lnTo>
                      <a:lnTo>
                        <a:pt x="302" y="407"/>
                      </a:lnTo>
                      <a:lnTo>
                        <a:pt x="292" y="397"/>
                      </a:lnTo>
                      <a:lnTo>
                        <a:pt x="283" y="388"/>
                      </a:lnTo>
                      <a:lnTo>
                        <a:pt x="275" y="380"/>
                      </a:lnTo>
                      <a:lnTo>
                        <a:pt x="268" y="371"/>
                      </a:lnTo>
                      <a:lnTo>
                        <a:pt x="260" y="361"/>
                      </a:lnTo>
                      <a:lnTo>
                        <a:pt x="253" y="353"/>
                      </a:lnTo>
                      <a:lnTo>
                        <a:pt x="245" y="344"/>
                      </a:lnTo>
                      <a:lnTo>
                        <a:pt x="239" y="334"/>
                      </a:lnTo>
                      <a:lnTo>
                        <a:pt x="232" y="327"/>
                      </a:lnTo>
                      <a:lnTo>
                        <a:pt x="224" y="317"/>
                      </a:lnTo>
                      <a:lnTo>
                        <a:pt x="218" y="310"/>
                      </a:lnTo>
                      <a:lnTo>
                        <a:pt x="211" y="302"/>
                      </a:lnTo>
                      <a:lnTo>
                        <a:pt x="205" y="293"/>
                      </a:lnTo>
                      <a:lnTo>
                        <a:pt x="199" y="285"/>
                      </a:lnTo>
                      <a:lnTo>
                        <a:pt x="192" y="277"/>
                      </a:lnTo>
                      <a:lnTo>
                        <a:pt x="186" y="270"/>
                      </a:lnTo>
                      <a:lnTo>
                        <a:pt x="182" y="262"/>
                      </a:lnTo>
                      <a:lnTo>
                        <a:pt x="176" y="253"/>
                      </a:lnTo>
                      <a:lnTo>
                        <a:pt x="169" y="245"/>
                      </a:lnTo>
                      <a:lnTo>
                        <a:pt x="165" y="238"/>
                      </a:lnTo>
                      <a:lnTo>
                        <a:pt x="159" y="230"/>
                      </a:lnTo>
                      <a:lnTo>
                        <a:pt x="156" y="222"/>
                      </a:lnTo>
                      <a:lnTo>
                        <a:pt x="150" y="215"/>
                      </a:lnTo>
                      <a:lnTo>
                        <a:pt x="144" y="207"/>
                      </a:lnTo>
                      <a:lnTo>
                        <a:pt x="140" y="200"/>
                      </a:lnTo>
                      <a:lnTo>
                        <a:pt x="137" y="194"/>
                      </a:lnTo>
                      <a:lnTo>
                        <a:pt x="133" y="186"/>
                      </a:lnTo>
                      <a:lnTo>
                        <a:pt x="127" y="179"/>
                      </a:lnTo>
                      <a:lnTo>
                        <a:pt x="125" y="173"/>
                      </a:lnTo>
                      <a:lnTo>
                        <a:pt x="119" y="165"/>
                      </a:lnTo>
                      <a:lnTo>
                        <a:pt x="116" y="160"/>
                      </a:lnTo>
                      <a:lnTo>
                        <a:pt x="114" y="152"/>
                      </a:lnTo>
                      <a:lnTo>
                        <a:pt x="110" y="146"/>
                      </a:lnTo>
                      <a:lnTo>
                        <a:pt x="106" y="141"/>
                      </a:lnTo>
                      <a:lnTo>
                        <a:pt x="104" y="133"/>
                      </a:lnTo>
                      <a:lnTo>
                        <a:pt x="100" y="127"/>
                      </a:lnTo>
                      <a:lnTo>
                        <a:pt x="97" y="122"/>
                      </a:lnTo>
                      <a:lnTo>
                        <a:pt x="93" y="116"/>
                      </a:lnTo>
                      <a:lnTo>
                        <a:pt x="91" y="110"/>
                      </a:lnTo>
                      <a:lnTo>
                        <a:pt x="87" y="104"/>
                      </a:lnTo>
                      <a:lnTo>
                        <a:pt x="85" y="99"/>
                      </a:lnTo>
                      <a:lnTo>
                        <a:pt x="83" y="93"/>
                      </a:lnTo>
                      <a:lnTo>
                        <a:pt x="79" y="89"/>
                      </a:lnTo>
                      <a:lnTo>
                        <a:pt x="78" y="84"/>
                      </a:lnTo>
                      <a:lnTo>
                        <a:pt x="76" y="80"/>
                      </a:lnTo>
                      <a:lnTo>
                        <a:pt x="74" y="74"/>
                      </a:lnTo>
                      <a:lnTo>
                        <a:pt x="72" y="70"/>
                      </a:lnTo>
                      <a:lnTo>
                        <a:pt x="70" y="66"/>
                      </a:lnTo>
                      <a:lnTo>
                        <a:pt x="66" y="61"/>
                      </a:lnTo>
                      <a:lnTo>
                        <a:pt x="66" y="57"/>
                      </a:lnTo>
                      <a:lnTo>
                        <a:pt x="64" y="53"/>
                      </a:lnTo>
                      <a:lnTo>
                        <a:pt x="62" y="49"/>
                      </a:lnTo>
                      <a:lnTo>
                        <a:pt x="60" y="46"/>
                      </a:lnTo>
                      <a:lnTo>
                        <a:pt x="59" y="42"/>
                      </a:lnTo>
                      <a:lnTo>
                        <a:pt x="57" y="38"/>
                      </a:lnTo>
                      <a:lnTo>
                        <a:pt x="57" y="36"/>
                      </a:lnTo>
                      <a:lnTo>
                        <a:pt x="53" y="32"/>
                      </a:lnTo>
                      <a:lnTo>
                        <a:pt x="53" y="30"/>
                      </a:lnTo>
                      <a:lnTo>
                        <a:pt x="51" y="27"/>
                      </a:lnTo>
                      <a:lnTo>
                        <a:pt x="51" y="25"/>
                      </a:lnTo>
                      <a:lnTo>
                        <a:pt x="49" y="21"/>
                      </a:lnTo>
                      <a:lnTo>
                        <a:pt x="47" y="17"/>
                      </a:lnTo>
                      <a:lnTo>
                        <a:pt x="45" y="13"/>
                      </a:lnTo>
                      <a:lnTo>
                        <a:pt x="43" y="11"/>
                      </a:lnTo>
                      <a:lnTo>
                        <a:pt x="41" y="8"/>
                      </a:lnTo>
                      <a:lnTo>
                        <a:pt x="38" y="8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7" y="11"/>
                      </a:lnTo>
                      <a:lnTo>
                        <a:pt x="3" y="17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>
                    <a:solidFill>
                      <a:schemeClr val="bg1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597" name="Figura a mano libera 596"/>
              <p:cNvSpPr/>
              <p:nvPr/>
            </p:nvSpPr>
            <p:spPr>
              <a:xfrm>
                <a:off x="8038214" y="4646428"/>
                <a:ext cx="127612" cy="382772"/>
              </a:xfrm>
              <a:custGeom>
                <a:avLst/>
                <a:gdLst>
                  <a:gd name="connsiteX0" fmla="*/ 0 w 127612"/>
                  <a:gd name="connsiteY0" fmla="*/ 0 h 382772"/>
                  <a:gd name="connsiteX1" fmla="*/ 127591 w 127612"/>
                  <a:gd name="connsiteY1" fmla="*/ 116958 h 382772"/>
                  <a:gd name="connsiteX2" fmla="*/ 10633 w 127612"/>
                  <a:gd name="connsiteY2" fmla="*/ 244549 h 382772"/>
                  <a:gd name="connsiteX3" fmla="*/ 53163 w 127612"/>
                  <a:gd name="connsiteY3" fmla="*/ 382772 h 38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612" h="382772">
                    <a:moveTo>
                      <a:pt x="0" y="0"/>
                    </a:moveTo>
                    <a:cubicBezTo>
                      <a:pt x="62909" y="38100"/>
                      <a:pt x="125819" y="76200"/>
                      <a:pt x="127591" y="116958"/>
                    </a:cubicBezTo>
                    <a:cubicBezTo>
                      <a:pt x="129363" y="157716"/>
                      <a:pt x="23038" y="200247"/>
                      <a:pt x="10633" y="244549"/>
                    </a:cubicBezTo>
                    <a:cubicBezTo>
                      <a:pt x="-1772" y="288851"/>
                      <a:pt x="25695" y="335811"/>
                      <a:pt x="53163" y="382772"/>
                    </a:cubicBezTo>
                  </a:path>
                </a:pathLst>
              </a:cu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595" name="CasellaDiTesto 594"/>
            <p:cNvSpPr txBox="1"/>
            <p:nvPr/>
          </p:nvSpPr>
          <p:spPr>
            <a:xfrm>
              <a:off x="7391341" y="4602876"/>
              <a:ext cx="1467453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Contatto MMG</a:t>
              </a:r>
            </a:p>
          </p:txBody>
        </p:sp>
      </p:grpSp>
      <p:grpSp>
        <p:nvGrpSpPr>
          <p:cNvPr id="603" name="Gruppo 602"/>
          <p:cNvGrpSpPr/>
          <p:nvPr/>
        </p:nvGrpSpPr>
        <p:grpSpPr>
          <a:xfrm>
            <a:off x="6181207" y="5971167"/>
            <a:ext cx="2179353" cy="683666"/>
            <a:chOff x="6408260" y="5551171"/>
            <a:chExt cx="2179353" cy="683666"/>
          </a:xfrm>
        </p:grpSpPr>
        <p:grpSp>
          <p:nvGrpSpPr>
            <p:cNvPr id="604" name="Gruppo 603"/>
            <p:cNvGrpSpPr/>
            <p:nvPr/>
          </p:nvGrpSpPr>
          <p:grpSpPr>
            <a:xfrm>
              <a:off x="6408260" y="5602650"/>
              <a:ext cx="560117" cy="632187"/>
              <a:chOff x="7213376" y="4487806"/>
              <a:chExt cx="411357" cy="512818"/>
            </a:xfrm>
          </p:grpSpPr>
          <p:sp>
            <p:nvSpPr>
              <p:cNvPr id="606" name="Rettangolo arrotondato 130"/>
              <p:cNvSpPr/>
              <p:nvPr/>
            </p:nvSpPr>
            <p:spPr>
              <a:xfrm>
                <a:off x="7252384" y="4640248"/>
                <a:ext cx="333341" cy="357031"/>
              </a:xfrm>
              <a:custGeom>
                <a:avLst/>
                <a:gdLst>
                  <a:gd name="connsiteX0" fmla="*/ 0 w 332077"/>
                  <a:gd name="connsiteY0" fmla="*/ 105836 h 359836"/>
                  <a:gd name="connsiteX1" fmla="*/ 105836 w 332077"/>
                  <a:gd name="connsiteY1" fmla="*/ 0 h 359836"/>
                  <a:gd name="connsiteX2" fmla="*/ 226241 w 332077"/>
                  <a:gd name="connsiteY2" fmla="*/ 0 h 359836"/>
                  <a:gd name="connsiteX3" fmla="*/ 332077 w 332077"/>
                  <a:gd name="connsiteY3" fmla="*/ 105836 h 359836"/>
                  <a:gd name="connsiteX4" fmla="*/ 332077 w 332077"/>
                  <a:gd name="connsiteY4" fmla="*/ 254000 h 359836"/>
                  <a:gd name="connsiteX5" fmla="*/ 226241 w 332077"/>
                  <a:gd name="connsiteY5" fmla="*/ 359836 h 359836"/>
                  <a:gd name="connsiteX6" fmla="*/ 105836 w 332077"/>
                  <a:gd name="connsiteY6" fmla="*/ 359836 h 359836"/>
                  <a:gd name="connsiteX7" fmla="*/ 0 w 332077"/>
                  <a:gd name="connsiteY7" fmla="*/ 254000 h 359836"/>
                  <a:gd name="connsiteX8" fmla="*/ 0 w 332077"/>
                  <a:gd name="connsiteY8" fmla="*/ 105836 h 359836"/>
                  <a:gd name="connsiteX0" fmla="*/ 0 w 348733"/>
                  <a:gd name="connsiteY0" fmla="*/ 108641 h 362641"/>
                  <a:gd name="connsiteX1" fmla="*/ 105836 w 348733"/>
                  <a:gd name="connsiteY1" fmla="*/ 2805 h 362641"/>
                  <a:gd name="connsiteX2" fmla="*/ 318803 w 348733"/>
                  <a:gd name="connsiteY2" fmla="*/ 0 h 362641"/>
                  <a:gd name="connsiteX3" fmla="*/ 332077 w 348733"/>
                  <a:gd name="connsiteY3" fmla="*/ 108641 h 362641"/>
                  <a:gd name="connsiteX4" fmla="*/ 332077 w 348733"/>
                  <a:gd name="connsiteY4" fmla="*/ 256805 h 362641"/>
                  <a:gd name="connsiteX5" fmla="*/ 226241 w 348733"/>
                  <a:gd name="connsiteY5" fmla="*/ 362641 h 362641"/>
                  <a:gd name="connsiteX6" fmla="*/ 105836 w 348733"/>
                  <a:gd name="connsiteY6" fmla="*/ 362641 h 362641"/>
                  <a:gd name="connsiteX7" fmla="*/ 0 w 348733"/>
                  <a:gd name="connsiteY7" fmla="*/ 256805 h 362641"/>
                  <a:gd name="connsiteX8" fmla="*/ 0 w 348733"/>
                  <a:gd name="connsiteY8" fmla="*/ 108641 h 362641"/>
                  <a:gd name="connsiteX0" fmla="*/ 0 w 332077"/>
                  <a:gd name="connsiteY0" fmla="*/ 108641 h 362641"/>
                  <a:gd name="connsiteX1" fmla="*/ 105836 w 332077"/>
                  <a:gd name="connsiteY1" fmla="*/ 2805 h 362641"/>
                  <a:gd name="connsiteX2" fmla="*/ 318803 w 332077"/>
                  <a:gd name="connsiteY2" fmla="*/ 0 h 362641"/>
                  <a:gd name="connsiteX3" fmla="*/ 332077 w 332077"/>
                  <a:gd name="connsiteY3" fmla="*/ 108641 h 362641"/>
                  <a:gd name="connsiteX4" fmla="*/ 332077 w 332077"/>
                  <a:gd name="connsiteY4" fmla="*/ 256805 h 362641"/>
                  <a:gd name="connsiteX5" fmla="*/ 226241 w 332077"/>
                  <a:gd name="connsiteY5" fmla="*/ 362641 h 362641"/>
                  <a:gd name="connsiteX6" fmla="*/ 105836 w 332077"/>
                  <a:gd name="connsiteY6" fmla="*/ 362641 h 362641"/>
                  <a:gd name="connsiteX7" fmla="*/ 0 w 332077"/>
                  <a:gd name="connsiteY7" fmla="*/ 256805 h 362641"/>
                  <a:gd name="connsiteX8" fmla="*/ 0 w 332077"/>
                  <a:gd name="connsiteY8" fmla="*/ 108641 h 362641"/>
                  <a:gd name="connsiteX0" fmla="*/ 0 w 336181"/>
                  <a:gd name="connsiteY0" fmla="*/ 105836 h 359836"/>
                  <a:gd name="connsiteX1" fmla="*/ 105836 w 336181"/>
                  <a:gd name="connsiteY1" fmla="*/ 0 h 359836"/>
                  <a:gd name="connsiteX2" fmla="*/ 332827 w 336181"/>
                  <a:gd name="connsiteY2" fmla="*/ 5610 h 359836"/>
                  <a:gd name="connsiteX3" fmla="*/ 332077 w 336181"/>
                  <a:gd name="connsiteY3" fmla="*/ 105836 h 359836"/>
                  <a:gd name="connsiteX4" fmla="*/ 332077 w 336181"/>
                  <a:gd name="connsiteY4" fmla="*/ 254000 h 359836"/>
                  <a:gd name="connsiteX5" fmla="*/ 226241 w 336181"/>
                  <a:gd name="connsiteY5" fmla="*/ 359836 h 359836"/>
                  <a:gd name="connsiteX6" fmla="*/ 105836 w 336181"/>
                  <a:gd name="connsiteY6" fmla="*/ 359836 h 359836"/>
                  <a:gd name="connsiteX7" fmla="*/ 0 w 336181"/>
                  <a:gd name="connsiteY7" fmla="*/ 254000 h 359836"/>
                  <a:gd name="connsiteX8" fmla="*/ 0 w 336181"/>
                  <a:gd name="connsiteY8" fmla="*/ 105836 h 359836"/>
                  <a:gd name="connsiteX0" fmla="*/ 0 w 347226"/>
                  <a:gd name="connsiteY0" fmla="*/ 110079 h 364079"/>
                  <a:gd name="connsiteX1" fmla="*/ 105836 w 347226"/>
                  <a:gd name="connsiteY1" fmla="*/ 4243 h 364079"/>
                  <a:gd name="connsiteX2" fmla="*/ 332827 w 347226"/>
                  <a:gd name="connsiteY2" fmla="*/ 9853 h 364079"/>
                  <a:gd name="connsiteX3" fmla="*/ 320236 w 347226"/>
                  <a:gd name="connsiteY3" fmla="*/ 6117 h 364079"/>
                  <a:gd name="connsiteX4" fmla="*/ 332077 w 347226"/>
                  <a:gd name="connsiteY4" fmla="*/ 110079 h 364079"/>
                  <a:gd name="connsiteX5" fmla="*/ 332077 w 347226"/>
                  <a:gd name="connsiteY5" fmla="*/ 258243 h 364079"/>
                  <a:gd name="connsiteX6" fmla="*/ 226241 w 347226"/>
                  <a:gd name="connsiteY6" fmla="*/ 364079 h 364079"/>
                  <a:gd name="connsiteX7" fmla="*/ 105836 w 347226"/>
                  <a:gd name="connsiteY7" fmla="*/ 364079 h 364079"/>
                  <a:gd name="connsiteX8" fmla="*/ 0 w 347226"/>
                  <a:gd name="connsiteY8" fmla="*/ 258243 h 364079"/>
                  <a:gd name="connsiteX9" fmla="*/ 0 w 347226"/>
                  <a:gd name="connsiteY9" fmla="*/ 110079 h 364079"/>
                  <a:gd name="connsiteX0" fmla="*/ 0 w 349420"/>
                  <a:gd name="connsiteY0" fmla="*/ 105836 h 359836"/>
                  <a:gd name="connsiteX1" fmla="*/ 105836 w 349420"/>
                  <a:gd name="connsiteY1" fmla="*/ 0 h 359836"/>
                  <a:gd name="connsiteX2" fmla="*/ 332827 w 349420"/>
                  <a:gd name="connsiteY2" fmla="*/ 5610 h 359836"/>
                  <a:gd name="connsiteX3" fmla="*/ 332077 w 349420"/>
                  <a:gd name="connsiteY3" fmla="*/ 105836 h 359836"/>
                  <a:gd name="connsiteX4" fmla="*/ 332077 w 349420"/>
                  <a:gd name="connsiteY4" fmla="*/ 254000 h 359836"/>
                  <a:gd name="connsiteX5" fmla="*/ 226241 w 349420"/>
                  <a:gd name="connsiteY5" fmla="*/ 359836 h 359836"/>
                  <a:gd name="connsiteX6" fmla="*/ 105836 w 349420"/>
                  <a:gd name="connsiteY6" fmla="*/ 359836 h 359836"/>
                  <a:gd name="connsiteX7" fmla="*/ 0 w 349420"/>
                  <a:gd name="connsiteY7" fmla="*/ 254000 h 359836"/>
                  <a:gd name="connsiteX8" fmla="*/ 0 w 349420"/>
                  <a:gd name="connsiteY8" fmla="*/ 105836 h 359836"/>
                  <a:gd name="connsiteX0" fmla="*/ 0 w 332827"/>
                  <a:gd name="connsiteY0" fmla="*/ 105836 h 359836"/>
                  <a:gd name="connsiteX1" fmla="*/ 105836 w 332827"/>
                  <a:gd name="connsiteY1" fmla="*/ 0 h 359836"/>
                  <a:gd name="connsiteX2" fmla="*/ 332827 w 332827"/>
                  <a:gd name="connsiteY2" fmla="*/ 5610 h 359836"/>
                  <a:gd name="connsiteX3" fmla="*/ 332077 w 332827"/>
                  <a:gd name="connsiteY3" fmla="*/ 105836 h 359836"/>
                  <a:gd name="connsiteX4" fmla="*/ 332077 w 332827"/>
                  <a:gd name="connsiteY4" fmla="*/ 254000 h 359836"/>
                  <a:gd name="connsiteX5" fmla="*/ 226241 w 332827"/>
                  <a:gd name="connsiteY5" fmla="*/ 359836 h 359836"/>
                  <a:gd name="connsiteX6" fmla="*/ 105836 w 332827"/>
                  <a:gd name="connsiteY6" fmla="*/ 359836 h 359836"/>
                  <a:gd name="connsiteX7" fmla="*/ 0 w 332827"/>
                  <a:gd name="connsiteY7" fmla="*/ 254000 h 359836"/>
                  <a:gd name="connsiteX8" fmla="*/ 0 w 332827"/>
                  <a:gd name="connsiteY8" fmla="*/ 105836 h 359836"/>
                  <a:gd name="connsiteX0" fmla="*/ 20462 w 353289"/>
                  <a:gd name="connsiteY0" fmla="*/ 100226 h 354226"/>
                  <a:gd name="connsiteX1" fmla="*/ 28126 w 353289"/>
                  <a:gd name="connsiteY1" fmla="*/ 2805 h 354226"/>
                  <a:gd name="connsiteX2" fmla="*/ 353289 w 353289"/>
                  <a:gd name="connsiteY2" fmla="*/ 0 h 354226"/>
                  <a:gd name="connsiteX3" fmla="*/ 352539 w 353289"/>
                  <a:gd name="connsiteY3" fmla="*/ 100226 h 354226"/>
                  <a:gd name="connsiteX4" fmla="*/ 352539 w 353289"/>
                  <a:gd name="connsiteY4" fmla="*/ 248390 h 354226"/>
                  <a:gd name="connsiteX5" fmla="*/ 246703 w 353289"/>
                  <a:gd name="connsiteY5" fmla="*/ 354226 h 354226"/>
                  <a:gd name="connsiteX6" fmla="*/ 126298 w 353289"/>
                  <a:gd name="connsiteY6" fmla="*/ 354226 h 354226"/>
                  <a:gd name="connsiteX7" fmla="*/ 20462 w 353289"/>
                  <a:gd name="connsiteY7" fmla="*/ 248390 h 354226"/>
                  <a:gd name="connsiteX8" fmla="*/ 20462 w 353289"/>
                  <a:gd name="connsiteY8" fmla="*/ 100226 h 354226"/>
                  <a:gd name="connsiteX0" fmla="*/ 0 w 332827"/>
                  <a:gd name="connsiteY0" fmla="*/ 100226 h 354226"/>
                  <a:gd name="connsiteX1" fmla="*/ 7664 w 332827"/>
                  <a:gd name="connsiteY1" fmla="*/ 2805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48390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48390 h 354226"/>
                  <a:gd name="connsiteX8" fmla="*/ 0 w 332827"/>
                  <a:gd name="connsiteY8" fmla="*/ 100226 h 354226"/>
                  <a:gd name="connsiteX0" fmla="*/ 6764 w 339591"/>
                  <a:gd name="connsiteY0" fmla="*/ 100226 h 354226"/>
                  <a:gd name="connsiteX1" fmla="*/ 403 w 339591"/>
                  <a:gd name="connsiteY1" fmla="*/ 0 h 354226"/>
                  <a:gd name="connsiteX2" fmla="*/ 339591 w 339591"/>
                  <a:gd name="connsiteY2" fmla="*/ 0 h 354226"/>
                  <a:gd name="connsiteX3" fmla="*/ 338841 w 339591"/>
                  <a:gd name="connsiteY3" fmla="*/ 100226 h 354226"/>
                  <a:gd name="connsiteX4" fmla="*/ 338841 w 339591"/>
                  <a:gd name="connsiteY4" fmla="*/ 248390 h 354226"/>
                  <a:gd name="connsiteX5" fmla="*/ 233005 w 339591"/>
                  <a:gd name="connsiteY5" fmla="*/ 354226 h 354226"/>
                  <a:gd name="connsiteX6" fmla="*/ 112600 w 339591"/>
                  <a:gd name="connsiteY6" fmla="*/ 354226 h 354226"/>
                  <a:gd name="connsiteX7" fmla="*/ 6764 w 339591"/>
                  <a:gd name="connsiteY7" fmla="*/ 248390 h 354226"/>
                  <a:gd name="connsiteX8" fmla="*/ 6764 w 339591"/>
                  <a:gd name="connsiteY8" fmla="*/ 100226 h 354226"/>
                  <a:gd name="connsiteX0" fmla="*/ 0 w 332827"/>
                  <a:gd name="connsiteY0" fmla="*/ 100226 h 354226"/>
                  <a:gd name="connsiteX1" fmla="*/ 4859 w 332827"/>
                  <a:gd name="connsiteY1" fmla="*/ 0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48390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48390 h 354226"/>
                  <a:gd name="connsiteX8" fmla="*/ 0 w 332827"/>
                  <a:gd name="connsiteY8" fmla="*/ 100226 h 354226"/>
                  <a:gd name="connsiteX0" fmla="*/ 4109 w 336936"/>
                  <a:gd name="connsiteY0" fmla="*/ 100226 h 354226"/>
                  <a:gd name="connsiteX1" fmla="*/ 553 w 336936"/>
                  <a:gd name="connsiteY1" fmla="*/ 0 h 354226"/>
                  <a:gd name="connsiteX2" fmla="*/ 336936 w 336936"/>
                  <a:gd name="connsiteY2" fmla="*/ 0 h 354226"/>
                  <a:gd name="connsiteX3" fmla="*/ 336186 w 336936"/>
                  <a:gd name="connsiteY3" fmla="*/ 100226 h 354226"/>
                  <a:gd name="connsiteX4" fmla="*/ 336186 w 336936"/>
                  <a:gd name="connsiteY4" fmla="*/ 248390 h 354226"/>
                  <a:gd name="connsiteX5" fmla="*/ 230350 w 336936"/>
                  <a:gd name="connsiteY5" fmla="*/ 354226 h 354226"/>
                  <a:gd name="connsiteX6" fmla="*/ 109945 w 336936"/>
                  <a:gd name="connsiteY6" fmla="*/ 354226 h 354226"/>
                  <a:gd name="connsiteX7" fmla="*/ 4109 w 336936"/>
                  <a:gd name="connsiteY7" fmla="*/ 248390 h 354226"/>
                  <a:gd name="connsiteX8" fmla="*/ 4109 w 336936"/>
                  <a:gd name="connsiteY8" fmla="*/ 100226 h 354226"/>
                  <a:gd name="connsiteX0" fmla="*/ 0 w 332827"/>
                  <a:gd name="connsiteY0" fmla="*/ 100226 h 354226"/>
                  <a:gd name="connsiteX1" fmla="*/ 4859 w 332827"/>
                  <a:gd name="connsiteY1" fmla="*/ 0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48390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48390 h 354226"/>
                  <a:gd name="connsiteX8" fmla="*/ 0 w 332827"/>
                  <a:gd name="connsiteY8" fmla="*/ 100226 h 354226"/>
                  <a:gd name="connsiteX0" fmla="*/ 0 w 332827"/>
                  <a:gd name="connsiteY0" fmla="*/ 100226 h 354226"/>
                  <a:gd name="connsiteX1" fmla="*/ 4859 w 332827"/>
                  <a:gd name="connsiteY1" fmla="*/ 0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48390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68024 h 354226"/>
                  <a:gd name="connsiteX8" fmla="*/ 0 w 332827"/>
                  <a:gd name="connsiteY8" fmla="*/ 100226 h 354226"/>
                  <a:gd name="connsiteX0" fmla="*/ 0 w 332827"/>
                  <a:gd name="connsiteY0" fmla="*/ 100226 h 354226"/>
                  <a:gd name="connsiteX1" fmla="*/ 4859 w 332827"/>
                  <a:gd name="connsiteY1" fmla="*/ 0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68024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68024 h 354226"/>
                  <a:gd name="connsiteX8" fmla="*/ 0 w 332827"/>
                  <a:gd name="connsiteY8" fmla="*/ 100226 h 354226"/>
                  <a:gd name="connsiteX0" fmla="*/ 0 w 332827"/>
                  <a:gd name="connsiteY0" fmla="*/ 100226 h 354226"/>
                  <a:gd name="connsiteX1" fmla="*/ 4859 w 332827"/>
                  <a:gd name="connsiteY1" fmla="*/ 2805 h 354226"/>
                  <a:gd name="connsiteX2" fmla="*/ 332827 w 332827"/>
                  <a:gd name="connsiteY2" fmla="*/ 0 h 354226"/>
                  <a:gd name="connsiteX3" fmla="*/ 332077 w 332827"/>
                  <a:gd name="connsiteY3" fmla="*/ 100226 h 354226"/>
                  <a:gd name="connsiteX4" fmla="*/ 332077 w 332827"/>
                  <a:gd name="connsiteY4" fmla="*/ 268024 h 354226"/>
                  <a:gd name="connsiteX5" fmla="*/ 226241 w 332827"/>
                  <a:gd name="connsiteY5" fmla="*/ 354226 h 354226"/>
                  <a:gd name="connsiteX6" fmla="*/ 105836 w 332827"/>
                  <a:gd name="connsiteY6" fmla="*/ 354226 h 354226"/>
                  <a:gd name="connsiteX7" fmla="*/ 0 w 332827"/>
                  <a:gd name="connsiteY7" fmla="*/ 268024 h 354226"/>
                  <a:gd name="connsiteX8" fmla="*/ 0 w 332827"/>
                  <a:gd name="connsiteY8" fmla="*/ 100226 h 354226"/>
                  <a:gd name="connsiteX0" fmla="*/ 6764 w 339591"/>
                  <a:gd name="connsiteY0" fmla="*/ 103031 h 357031"/>
                  <a:gd name="connsiteX1" fmla="*/ 403 w 339591"/>
                  <a:gd name="connsiteY1" fmla="*/ 0 h 357031"/>
                  <a:gd name="connsiteX2" fmla="*/ 339591 w 339591"/>
                  <a:gd name="connsiteY2" fmla="*/ 2805 h 357031"/>
                  <a:gd name="connsiteX3" fmla="*/ 338841 w 339591"/>
                  <a:gd name="connsiteY3" fmla="*/ 103031 h 357031"/>
                  <a:gd name="connsiteX4" fmla="*/ 338841 w 339591"/>
                  <a:gd name="connsiteY4" fmla="*/ 270829 h 357031"/>
                  <a:gd name="connsiteX5" fmla="*/ 233005 w 339591"/>
                  <a:gd name="connsiteY5" fmla="*/ 357031 h 357031"/>
                  <a:gd name="connsiteX6" fmla="*/ 112600 w 339591"/>
                  <a:gd name="connsiteY6" fmla="*/ 357031 h 357031"/>
                  <a:gd name="connsiteX7" fmla="*/ 6764 w 339591"/>
                  <a:gd name="connsiteY7" fmla="*/ 270829 h 357031"/>
                  <a:gd name="connsiteX8" fmla="*/ 6764 w 339591"/>
                  <a:gd name="connsiteY8" fmla="*/ 103031 h 357031"/>
                  <a:gd name="connsiteX0" fmla="*/ 514 w 333341"/>
                  <a:gd name="connsiteY0" fmla="*/ 103031 h 357031"/>
                  <a:gd name="connsiteX1" fmla="*/ 1297 w 333341"/>
                  <a:gd name="connsiteY1" fmla="*/ 0 h 357031"/>
                  <a:gd name="connsiteX2" fmla="*/ 333341 w 333341"/>
                  <a:gd name="connsiteY2" fmla="*/ 2805 h 357031"/>
                  <a:gd name="connsiteX3" fmla="*/ 332591 w 333341"/>
                  <a:gd name="connsiteY3" fmla="*/ 103031 h 357031"/>
                  <a:gd name="connsiteX4" fmla="*/ 332591 w 333341"/>
                  <a:gd name="connsiteY4" fmla="*/ 270829 h 357031"/>
                  <a:gd name="connsiteX5" fmla="*/ 226755 w 333341"/>
                  <a:gd name="connsiteY5" fmla="*/ 357031 h 357031"/>
                  <a:gd name="connsiteX6" fmla="*/ 106350 w 333341"/>
                  <a:gd name="connsiteY6" fmla="*/ 357031 h 357031"/>
                  <a:gd name="connsiteX7" fmla="*/ 514 w 333341"/>
                  <a:gd name="connsiteY7" fmla="*/ 270829 h 357031"/>
                  <a:gd name="connsiteX8" fmla="*/ 514 w 333341"/>
                  <a:gd name="connsiteY8" fmla="*/ 103031 h 357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41" h="357031">
                    <a:moveTo>
                      <a:pt x="514" y="103031"/>
                    </a:moveTo>
                    <a:cubicBezTo>
                      <a:pt x="514" y="44579"/>
                      <a:pt x="-1057" y="95367"/>
                      <a:pt x="1297" y="0"/>
                    </a:cubicBezTo>
                    <a:lnTo>
                      <a:pt x="333341" y="2805"/>
                    </a:lnTo>
                    <a:cubicBezTo>
                      <a:pt x="331779" y="90567"/>
                      <a:pt x="332716" y="61633"/>
                      <a:pt x="332591" y="103031"/>
                    </a:cubicBezTo>
                    <a:lnTo>
                      <a:pt x="332591" y="270829"/>
                    </a:lnTo>
                    <a:cubicBezTo>
                      <a:pt x="332591" y="329281"/>
                      <a:pt x="285207" y="357031"/>
                      <a:pt x="226755" y="357031"/>
                    </a:cubicBezTo>
                    <a:lnTo>
                      <a:pt x="106350" y="357031"/>
                    </a:lnTo>
                    <a:cubicBezTo>
                      <a:pt x="47898" y="357031"/>
                      <a:pt x="514" y="329281"/>
                      <a:pt x="514" y="270829"/>
                    </a:cubicBezTo>
                    <a:lnTo>
                      <a:pt x="514" y="103031"/>
                    </a:lnTo>
                    <a:close/>
                  </a:path>
                </a:pathLst>
              </a:custGeom>
              <a:noFill/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7" name="Rettangolo arrotondato 606"/>
              <p:cNvSpPr/>
              <p:nvPr/>
            </p:nvSpPr>
            <p:spPr>
              <a:xfrm>
                <a:off x="7213376" y="4530778"/>
                <a:ext cx="411357" cy="72644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608" name="Gruppo 607"/>
              <p:cNvGrpSpPr/>
              <p:nvPr/>
            </p:nvGrpSpPr>
            <p:grpSpPr>
              <a:xfrm>
                <a:off x="7354852" y="4646720"/>
                <a:ext cx="128405" cy="353904"/>
                <a:chOff x="7361264" y="4646720"/>
                <a:chExt cx="128405" cy="353904"/>
              </a:xfrm>
            </p:grpSpPr>
            <p:sp>
              <p:nvSpPr>
                <p:cNvPr id="610" name="Rettangolo 609"/>
                <p:cNvSpPr/>
                <p:nvPr/>
              </p:nvSpPr>
              <p:spPr>
                <a:xfrm>
                  <a:off x="7361264" y="4646720"/>
                  <a:ext cx="36000" cy="34637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11" name="Rettangolo 610"/>
                <p:cNvSpPr/>
                <p:nvPr/>
              </p:nvSpPr>
              <p:spPr>
                <a:xfrm>
                  <a:off x="7453669" y="4654246"/>
                  <a:ext cx="36000" cy="346378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609" name="Rettangolo arrotondato 608"/>
              <p:cNvSpPr/>
              <p:nvPr/>
            </p:nvSpPr>
            <p:spPr>
              <a:xfrm>
                <a:off x="7365012" y="4487806"/>
                <a:ext cx="108085" cy="72667"/>
              </a:xfrm>
              <a:prstGeom prst="roundRect">
                <a:avLst>
                  <a:gd name="adj" fmla="val 32107"/>
                </a:avLst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05" name="CasellaDiTesto 604"/>
            <p:cNvSpPr txBox="1"/>
            <p:nvPr/>
          </p:nvSpPr>
          <p:spPr>
            <a:xfrm>
              <a:off x="7085086" y="5551171"/>
              <a:ext cx="1502527" cy="504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Correzione</a:t>
              </a:r>
            </a:p>
            <a:p>
              <a:r>
                <a:rPr lang="it-IT" sz="1400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(errori delle fonti)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4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96714"/>
              </p:ext>
            </p:extLst>
          </p:nvPr>
        </p:nvGraphicFramePr>
        <p:xfrm>
          <a:off x="179512" y="1268760"/>
          <a:ext cx="8748000" cy="531266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1463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3061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611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1222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510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36.3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70.3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30879" cy="1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+1.2%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+4,8% </a:t>
            </a:r>
            <a:r>
              <a:rPr lang="it-IT" b="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signif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 medio anno</a:t>
            </a:r>
            <a:endParaRPr lang="it-IT" b="0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30879" cy="1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4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+1,3%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-0,3% medio anno</a:t>
            </a:r>
            <a:endParaRPr lang="it-IT" b="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30879" cy="1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30879" cy="1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9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230879" cy="143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3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792088"/>
          </a:xfrm>
        </p:spPr>
        <p:txBody>
          <a:bodyPr/>
          <a:lstStyle/>
          <a:p>
            <a: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  <a:t>TUMORI DEL POLMONE</a:t>
            </a:r>
            <a:br>
              <a:rPr lang="it-IT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sz="3200" b="1" i="1" dirty="0" smtClean="0">
                <a:solidFill>
                  <a:schemeClr val="bg1">
                    <a:lumMod val="65000"/>
                  </a:schemeClr>
                </a:solidFill>
              </a:rPr>
              <a:t>periodo di diagnosi 2003-2008</a:t>
            </a:r>
            <a:endParaRPr lang="it-IT" sz="36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57166"/>
            <a:ext cx="17049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6685"/>
              </p:ext>
            </p:extLst>
          </p:nvPr>
        </p:nvGraphicFramePr>
        <p:xfrm>
          <a:off x="179512" y="1268760"/>
          <a:ext cx="8748000" cy="531266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916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INCIDENZA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MORTALITA’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it-IT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M+F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6148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Numero casi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2003-2008</a:t>
                      </a:r>
                    </a:p>
                  </a:txBody>
                  <a:tcPr marL="45720" marR="45720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3215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2764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 annua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% sul totale tumori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grezzo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 100.000 abitanti)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Tasso </a:t>
                      </a:r>
                      <a:r>
                        <a:rPr lang="it-IT" sz="200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standardizzato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Popolazione standard Europea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(per</a:t>
                      </a:r>
                      <a:r>
                        <a:rPr lang="it-IT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100.000 abitanti)</a:t>
                      </a:r>
                      <a:endParaRPr lang="it-IT" sz="1600" b="0" i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88.7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37.1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390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Rischio </a:t>
                      </a:r>
                      <a:r>
                        <a:rPr lang="it-IT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cumulativo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(in percentuale, tra 0 e 74 anni)</a:t>
                      </a: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96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it-IT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Età media</a:t>
                      </a:r>
                      <a:endParaRPr lang="it-IT" sz="2000" b="1" i="0" u="none" strike="noStrike" dirty="0">
                        <a:solidFill>
                          <a:schemeClr val="tx1"/>
                        </a:solidFill>
                        <a:effectLst/>
                        <a:latin typeface="Segoe UI"/>
                      </a:endParaRPr>
                    </a:p>
                  </a:txBody>
                  <a:tcPr marL="45720" marR="4572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67.3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SINTESI DEI DATI</a:t>
            </a:r>
            <a:endParaRPr lang="it-IT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-1.8%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-1% medio anno</a:t>
            </a:r>
            <a:endParaRPr lang="it-IT" b="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2" y="888168"/>
            <a:ext cx="7245348" cy="508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4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Trend del tasso </a:t>
            </a:r>
            <a:r>
              <a:rPr lang="it-IT" sz="3600" b="1" dirty="0" err="1" smtClean="0">
                <a:solidFill>
                  <a:schemeClr val="accent6">
                    <a:lumMod val="75000"/>
                  </a:schemeClr>
                </a:solidFill>
              </a:rPr>
              <a:t>std</a:t>
            </a:r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Incidenza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+4,7% medio anno</a:t>
            </a:r>
          </a:p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Mortalità</a:t>
            </a:r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: +2,5% medio anno</a:t>
            </a:r>
            <a:endParaRPr lang="it-IT" b="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5" y="633768"/>
            <a:ext cx="7969883" cy="55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Maschi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8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I Registri Tumori in Italia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9" t="1994" r="6361" b="2794"/>
          <a:stretch/>
        </p:blipFill>
        <p:spPr>
          <a:xfrm>
            <a:off x="2483768" y="906835"/>
            <a:ext cx="6125832" cy="595116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79512" y="2708920"/>
            <a:ext cx="2731152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  <a:spcAft>
                <a:spcPts val="300"/>
              </a:spcAft>
            </a:pPr>
            <a:r>
              <a:rPr lang="it-IT" sz="2000" i="0" dirty="0" smtClean="0">
                <a:solidFill>
                  <a:schemeClr val="tx1"/>
                </a:solidFill>
                <a:latin typeface="+mn-lt"/>
              </a:rPr>
              <a:t>Copertura nazionale (popolazione):</a:t>
            </a:r>
          </a:p>
          <a:p>
            <a:pPr algn="l">
              <a:lnSpc>
                <a:spcPts val="2400"/>
              </a:lnSpc>
              <a:spcAft>
                <a:spcPts val="300"/>
              </a:spcAft>
            </a:pPr>
            <a:r>
              <a:rPr lang="it-IT" sz="2000" b="0" i="0" dirty="0" smtClean="0">
                <a:solidFill>
                  <a:schemeClr val="tx1"/>
                </a:solidFill>
                <a:latin typeface="+mn-lt"/>
              </a:rPr>
              <a:t>RT Accreditati: </a:t>
            </a:r>
            <a:r>
              <a:rPr lang="it-IT" sz="2000" i="0" dirty="0" smtClean="0">
                <a:solidFill>
                  <a:schemeClr val="tx1"/>
                </a:solidFill>
                <a:latin typeface="+mn-lt"/>
              </a:rPr>
              <a:t>51,8%</a:t>
            </a:r>
          </a:p>
          <a:p>
            <a:pPr algn="l">
              <a:lnSpc>
                <a:spcPts val="2400"/>
              </a:lnSpc>
              <a:spcAft>
                <a:spcPts val="300"/>
              </a:spcAft>
            </a:pPr>
            <a:r>
              <a:rPr lang="it-IT" sz="2000" b="0" i="0" dirty="0" smtClean="0">
                <a:solidFill>
                  <a:schemeClr val="tx1"/>
                </a:solidFill>
                <a:latin typeface="+mn-lt"/>
              </a:rPr>
              <a:t>RT in accreditamento/in attività: </a:t>
            </a:r>
            <a:r>
              <a:rPr lang="it-IT" sz="2000" i="0" dirty="0" smtClean="0">
                <a:solidFill>
                  <a:schemeClr val="tx1"/>
                </a:solidFill>
                <a:latin typeface="+mn-lt"/>
              </a:rPr>
              <a:t>21,9%</a:t>
            </a:r>
          </a:p>
        </p:txBody>
      </p:sp>
      <p:sp>
        <p:nvSpPr>
          <p:cNvPr id="3" name="Rettangolo 2"/>
          <p:cNvSpPr/>
          <p:nvPr/>
        </p:nvSpPr>
        <p:spPr>
          <a:xfrm>
            <a:off x="7308011" y="6205837"/>
            <a:ext cx="18004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i="0" dirty="0" smtClean="0">
                <a:solidFill>
                  <a:schemeClr val="tx1"/>
                </a:solidFill>
              </a:rPr>
              <a:t>Aggiornamento</a:t>
            </a:r>
          </a:p>
          <a:p>
            <a:r>
              <a:rPr lang="it-IT" sz="1600" b="0" i="0" dirty="0" smtClean="0">
                <a:solidFill>
                  <a:schemeClr val="tx1"/>
                </a:solidFill>
              </a:rPr>
              <a:t> dicembre 2015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2909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Confronto nazionale. Femmine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45964" y="6010324"/>
            <a:ext cx="4774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b="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Anni 2006-2008</a:t>
            </a:r>
            <a:endParaRPr lang="it-IT" b="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it-IT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Fonte dati: AIRTUM</a:t>
            </a:r>
            <a:endParaRPr lang="it-IT" b="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9"/>
          <a:stretch/>
        </p:blipFill>
        <p:spPr bwMode="auto">
          <a:xfrm>
            <a:off x="813675" y="1124554"/>
            <a:ext cx="6206598" cy="4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</a:br>
            <a: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</a:br>
            <a: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  <a:t/>
            </a:r>
            <a:b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</a:br>
            <a: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  <a:t>Il tumore polmonare nella provincia di Lecce: analisi di </a:t>
            </a:r>
            <a:r>
              <a:rPr lang="it-IT" sz="4000" b="1" i="1" dirty="0" smtClean="0">
                <a:solidFill>
                  <a:srgbClr val="FF6600"/>
                </a:solidFill>
                <a:latin typeface="Arial Narrow" pitchFamily="34" charset="0"/>
              </a:rPr>
              <a:t>Cluster</a:t>
            </a:r>
            <a:r>
              <a:rPr lang="it-IT" sz="4000" b="1" dirty="0" smtClean="0">
                <a:solidFill>
                  <a:srgbClr val="FF6600"/>
                </a:solidFill>
                <a:latin typeface="Arial Narrow" pitchFamily="34" charset="0"/>
              </a:rPr>
              <a:t> di incidenza e mortalità.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95B3D7"/>
                </a:solidFill>
                <a:latin typeface="Arial Narrow" pitchFamily="34" charset="0"/>
              </a:rPr>
              <a:t>   </a:t>
            </a:r>
            <a:br>
              <a:rPr lang="it-IT" dirty="0" smtClean="0">
                <a:solidFill>
                  <a:srgbClr val="95B3D7"/>
                </a:solidFill>
                <a:latin typeface="Arial Narrow" pitchFamily="34" charset="0"/>
              </a:rPr>
            </a:br>
            <a:endParaRPr lang="it-IT" dirty="0" smtClean="0">
              <a:solidFill>
                <a:srgbClr val="95B3D7"/>
              </a:solidFill>
              <a:latin typeface="Arial Narrow" pitchFamily="34" charset="0"/>
            </a:endParaRPr>
          </a:p>
          <a:p>
            <a:endParaRPr lang="it-IT" sz="2000" i="1" dirty="0" smtClean="0">
              <a:solidFill>
                <a:srgbClr val="95B3D7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  <a:p>
            <a:endParaRPr lang="it-IT" sz="2000" i="1" dirty="0" smtClean="0">
              <a:solidFill>
                <a:srgbClr val="95B3D7"/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  <a:p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Verdana" pitchFamily="34" charset="0"/>
                <a:cs typeface="Arial" charset="0"/>
              </a:rPr>
              <a:t>Ufficio di Statistica, Istituto Superiore di Sanità</a:t>
            </a:r>
          </a:p>
          <a:p>
            <a:endParaRPr lang="it-IT" sz="2800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Verdana" pitchFamily="34" charset="0"/>
              <a:cs typeface="Arial" charset="0"/>
            </a:endParaRPr>
          </a:p>
          <a:p>
            <a:r>
              <a:rPr lang="it-IT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Arial" charset="0"/>
              </a:rPr>
              <a:t>U.O. Epidemiologia e Registro Tumori Asl Lecce Dipartimento di Ambiente e connessa Prevenzione Primaria, Istituto Superiore di Sanità .</a:t>
            </a:r>
            <a:endParaRPr lang="it-IT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32122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35375" y="157163"/>
            <a:ext cx="4392613" cy="431800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9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107951" y="62617"/>
            <a:ext cx="799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             METODI DI CLUSTER ANALYSIS</a:t>
            </a:r>
            <a:endParaRPr lang="en-GB" sz="32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608510"/>
            <a:ext cx="79208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0" indent="-982663"/>
            <a:endParaRPr lang="it-IT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2663" lvl="0" indent="-982663"/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82663" lvl="0" indent="-982663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Software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Spatial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Scan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Statistic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SatScan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).</a:t>
            </a:r>
          </a:p>
          <a:p>
            <a:pPr lvl="0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[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REF: K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ulldorf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M. A spatial scan statistic. Communications in statistics: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theory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it-IT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methods</a:t>
            </a:r>
            <a:r>
              <a:rPr lang="it-I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1997;26:481-96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].</a:t>
            </a:r>
          </a:p>
          <a:p>
            <a:pPr lvl="0"/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Unità geografica : i </a:t>
            </a:r>
            <a:r>
              <a:rPr lang="it-I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97 Comuni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della Provincia di Lecce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procedura impiega una finestra circolare di raggio variabile che si muove sull’area in studio. 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L’ampiezza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massima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dei cluster imposta : 50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% della popolazione residente nell’intera area (Provincia di Lecce). </a:t>
            </a:r>
          </a:p>
          <a:p>
            <a:pPr algn="just">
              <a:spcBef>
                <a:spcPts val="1200"/>
              </a:spcBef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procedura identifica per ogni comune l’area circolare con il massimo eccesso di casi (il valore massimo del rapporto standardizzato di mortalità) e seleziona tutte quelle aree che mostrano una differenza significativa dai valori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attesi, in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base al test di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verosimiglianza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(LRT). </a:t>
            </a:r>
            <a:endParaRPr lang="it-IT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Selezionati come significativi 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 cluster con un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p-</a:t>
            </a:r>
            <a:r>
              <a:rPr lang="it-IT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value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&lt;0.05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1" y="87313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Dati preliminari INCIDENZA 2006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214414" y="1571612"/>
            <a:ext cx="5643570" cy="424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La Provincia di Lecce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è caratterizzata da una mortalità maschile per tumore polmonare elevata rispetto ai tassi regionali e nazionali, ad eziologia non ancora nota.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Allo scopo di evidenziare eventuali aggregazioni di comuni con un eccesso di casi rispetto al resto della Provincia</a:t>
            </a:r>
            <a:endParaRPr lang="it-IT" dirty="0" smtClean="0">
              <a:solidFill>
                <a:srgbClr val="FF6600"/>
              </a:solidFill>
              <a:latin typeface="Arial Narrow" panose="020B060602020203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6600"/>
                </a:solidFill>
                <a:latin typeface="Arial Narrow" panose="020B0606020202030204" pitchFamily="34" charset="0"/>
              </a:rPr>
              <a:t> L’Istituto Superiore Sanità 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ha analizzato la distribuzione spazio-temporale dell’occorrenza di tumore polmonare attraverso i dati di mortalità e incidenza stimata dal Registro Tumori della Asl di Lecce.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772"/>
            <a:ext cx="1280973" cy="144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35375" y="157163"/>
            <a:ext cx="4392613" cy="431800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9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107950" y="87313"/>
            <a:ext cx="7993063" cy="7940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smtClean="0">
                <a:solidFill>
                  <a:srgbClr val="95B3D7"/>
                </a:solidFill>
                <a:latin typeface="Arial Narrow" pitchFamily="34" charset="0"/>
              </a:rPr>
              <a:t>           </a:t>
            </a:r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</a:rPr>
              <a:t>RISULTATI : analisi descrittiva</a:t>
            </a: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La Mortalità per Tumore del Polmone nella Provincia di Lecce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7544" y="1196752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Tumore del polmone  nella Provincia di Lecce</a:t>
            </a:r>
          </a:p>
          <a:p>
            <a:pPr lvl="0" algn="ctr"/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UOMINI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85112"/>
              </p:ext>
            </p:extLst>
          </p:nvPr>
        </p:nvGraphicFramePr>
        <p:xfrm>
          <a:off x="467544" y="2048588"/>
          <a:ext cx="3816424" cy="397473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64096"/>
                <a:gridCol w="576064"/>
                <a:gridCol w="936104"/>
                <a:gridCol w="720080"/>
                <a:gridCol w="720080"/>
              </a:tblGrid>
              <a:tr h="1310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Provincia di Lecce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</a:tr>
              <a:tr h="55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decessi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Tasso STD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(rif. Italia)</a:t>
                      </a:r>
                      <a:endParaRPr lang="it-IT" sz="1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</a:t>
                      </a: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:Puglia)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1980-1984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1403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(119.3-136.4)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(104-114)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(116-127)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1985-1989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1619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137.9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(130.9-147.0)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(104-113)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(114-123)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1990-1994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1743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(123.3-134.3)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(103-111)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(113-122)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1995-1999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1940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(127.5-138.1)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(113-121)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(120-129)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56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2000-2003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1541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(117.8-128.7)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(111-120)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(117-127)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57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2006-2010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(107.0-115.3)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(115-124)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(121-130)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4930010" y="119877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Tumore del polmone  nella Provincia di Lecce</a:t>
            </a:r>
          </a:p>
          <a:p>
            <a:pPr algn="ctr"/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4094"/>
              </p:ext>
            </p:extLst>
          </p:nvPr>
        </p:nvGraphicFramePr>
        <p:xfrm>
          <a:off x="4932039" y="2058254"/>
          <a:ext cx="3744416" cy="39279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2088"/>
                <a:gridCol w="576064"/>
                <a:gridCol w="936104"/>
                <a:gridCol w="648072"/>
                <a:gridCol w="792088"/>
              </a:tblGrid>
              <a:tr h="14724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Provincia di Lecce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445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decessi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Tasso STD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(rif. Italia)</a:t>
                      </a:r>
                      <a:endParaRPr lang="it-IT" sz="1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rif</a:t>
                      </a:r>
                      <a:r>
                        <a:rPr lang="it-IT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:Puglia)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2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1980-1984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(8.32-17.65)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(61-82)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(92-124)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1985-1989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(7.66-13.24)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(50-67)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(78-104)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1990-1994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(7.69-10.11)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(48-62)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(81-106)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1995-1999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(6.91-10.15)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(56-71)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(93-117)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2000-2003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(10.22-12.99)</a:t>
                      </a:r>
                      <a:endParaRPr lang="it-IT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(54-68)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(92-117)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2006-2010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(11.91-14.38)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(57-69)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(94-114)</a:t>
                      </a:r>
                      <a:endParaRPr lang="it-IT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0" y="209739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000" y="86400"/>
            <a:ext cx="7992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</a:rPr>
              <a:t>            RISULTATI</a:t>
            </a: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MORTALITA’ TUMORE DEL POLMONE</a:t>
            </a: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UOMINI - Periodo 1980-2010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004044"/>
              </p:ext>
            </p:extLst>
          </p:nvPr>
        </p:nvGraphicFramePr>
        <p:xfrm>
          <a:off x="819150" y="1583448"/>
          <a:ext cx="7740649" cy="10515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5931"/>
                <a:gridCol w="918639"/>
                <a:gridCol w="1042851"/>
                <a:gridCol w="1105807"/>
                <a:gridCol w="1105807"/>
                <a:gridCol w="1105807"/>
                <a:gridCol w="11058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CENTROIDE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RAGGIO (km)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N. COMUNI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CASI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ATTESI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RR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p-VALUE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latin typeface="Arial Narrow" panose="020B0606020202030204" pitchFamily="34" charset="0"/>
                        </a:rPr>
                        <a:t>Carpignano</a:t>
                      </a:r>
                      <a:r>
                        <a:rPr lang="en-GB" sz="160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GB" sz="1600" dirty="0" err="1">
                          <a:latin typeface="Arial Narrow" panose="020B0606020202030204" pitchFamily="34" charset="0"/>
                        </a:rPr>
                        <a:t>Salentino</a:t>
                      </a:r>
                      <a:endParaRPr lang="it-IT" sz="16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21.873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50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3846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3447.32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anose="020B0606020202030204" pitchFamily="34" charset="0"/>
                        </a:rPr>
                        <a:t>1.186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anose="020B0606020202030204" pitchFamily="34" charset="0"/>
                        </a:rPr>
                        <a:t>0.0003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S:\LECCE\Mappe\LECCE_uomini_1980_2010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643182"/>
            <a:ext cx="55530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86400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74036"/>
              </p:ext>
            </p:extLst>
          </p:nvPr>
        </p:nvGraphicFramePr>
        <p:xfrm>
          <a:off x="1092199" y="1506220"/>
          <a:ext cx="7467600" cy="8615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08101"/>
                <a:gridCol w="883920"/>
                <a:gridCol w="1008379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CENTROIDE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RAGGIO (km)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N. COMUNI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CASI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ATTESI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RR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p-VALUE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 Narrow" panose="020B0606020202030204" pitchFamily="34" charset="0"/>
                        </a:rPr>
                        <a:t>Lecce</a:t>
                      </a:r>
                      <a:endParaRPr lang="it-IT" sz="16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-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1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 Narrow" panose="020B0606020202030204" pitchFamily="34" charset="0"/>
                        </a:rPr>
                        <a:t>248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anose="020B0606020202030204" pitchFamily="34" charset="0"/>
                        </a:rPr>
                        <a:t>149.98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anose="020B0606020202030204" pitchFamily="34" charset="0"/>
                        </a:rPr>
                        <a:t>1.830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Arial Narrow" panose="020B0606020202030204" pitchFamily="34" charset="0"/>
                        </a:rPr>
                        <a:t>0.0003</a:t>
                      </a:r>
                      <a:endParaRPr lang="it-IT" sz="18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074" name="Picture 2" descr="S:\LECCE\Mappe\LECCE_donne_1980_2010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556" y="2618740"/>
            <a:ext cx="55530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8000" y="86400"/>
            <a:ext cx="7992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</a:rPr>
              <a:t>                RISULTATI</a:t>
            </a: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MORTALITA’ TUMORE DEL POLMONE</a:t>
            </a:r>
          </a:p>
          <a:p>
            <a:pPr algn="ctr"/>
            <a:r>
              <a:rPr lang="it-IT" sz="2000" b="1" u="sng" dirty="0" smtClean="0">
                <a:solidFill>
                  <a:srgbClr val="FF6600"/>
                </a:solidFill>
                <a:latin typeface="Arial Narrow" pitchFamily="34" charset="0"/>
              </a:rPr>
              <a:t>DONNE </a:t>
            </a:r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- Periodo 1980-2010 </a:t>
            </a:r>
          </a:p>
        </p:txBody>
      </p:sp>
      <p:pic>
        <p:nvPicPr>
          <p:cNvPr id="10" name="Picture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1" y="157163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4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83" y="2806914"/>
            <a:ext cx="4594174" cy="299835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286116" y="214290"/>
            <a:ext cx="4392613" cy="431800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9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CasellaDiTesto 1"/>
          <p:cNvSpPr txBox="1"/>
          <p:nvPr/>
        </p:nvSpPr>
        <p:spPr>
          <a:xfrm>
            <a:off x="108000" y="86400"/>
            <a:ext cx="79920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</a:rPr>
              <a:t>           RISULTATI</a:t>
            </a:r>
            <a:endParaRPr lang="it-IT" sz="3200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INCIDENZA TUMORE DEL POLMONE</a:t>
            </a:r>
          </a:p>
          <a:p>
            <a:pPr algn="ctr"/>
            <a:r>
              <a:rPr lang="it-IT" sz="2000" b="1" u="sng" dirty="0">
                <a:solidFill>
                  <a:srgbClr val="FF6600"/>
                </a:solidFill>
                <a:latin typeface="Arial Narrow" pitchFamily="34" charset="0"/>
              </a:rPr>
              <a:t>UOMINI - Periodo 2003-2006 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42390"/>
              </p:ext>
            </p:extLst>
          </p:nvPr>
        </p:nvGraphicFramePr>
        <p:xfrm>
          <a:off x="819150" y="1443240"/>
          <a:ext cx="7740649" cy="105155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5931"/>
                <a:gridCol w="956759"/>
                <a:gridCol w="1004731"/>
                <a:gridCol w="1105807"/>
                <a:gridCol w="1105807"/>
                <a:gridCol w="1105807"/>
                <a:gridCol w="110580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CENTROIDE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RAGGIO (km)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N. COMUNI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CASI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ATTESI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RR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 Narrow" panose="020B0606020202030204" pitchFamily="34" charset="0"/>
                        </a:rPr>
                        <a:t>p-VALUE</a:t>
                      </a:r>
                      <a:endParaRPr lang="it-IT" sz="140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Sogliano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Cavour</a:t>
                      </a:r>
                      <a:endParaRPr lang="it-IT" sz="1600" b="0" dirty="0"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10.729</a:t>
                      </a:r>
                      <a:endParaRPr lang="it-IT" sz="18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</a:t>
                      </a:r>
                      <a:endParaRPr lang="it-IT" sz="18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355</a:t>
                      </a:r>
                      <a:endParaRPr lang="it-IT" sz="18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284.97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1.305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0" dirty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0.0040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899592" y="578118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Per le donne non 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sono stati evidenziati cluster con p-</a:t>
            </a:r>
            <a:r>
              <a:rPr 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value</a:t>
            </a: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inferiore a 0,05</a:t>
            </a:r>
          </a:p>
        </p:txBody>
      </p:sp>
      <p:pic>
        <p:nvPicPr>
          <p:cNvPr id="9" name="Picture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57163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214683" y="5827353"/>
            <a:ext cx="515107" cy="27699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8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635375" y="157163"/>
            <a:ext cx="4392613" cy="431800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9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8846" y="157163"/>
            <a:ext cx="7992000" cy="583200"/>
          </a:xfrm>
        </p:spPr>
        <p:txBody>
          <a:bodyPr/>
          <a:lstStyle/>
          <a:p>
            <a:pPr algn="l"/>
            <a:r>
              <a:rPr lang="it-IT" sz="3200" b="1" dirty="0" smtClean="0">
                <a:solidFill>
                  <a:srgbClr val="95B3D7"/>
                </a:solidFill>
                <a:latin typeface="Arial Narrow" pitchFamily="34" charset="0"/>
                <a:ea typeface="+mn-ea"/>
                <a:cs typeface="+mn-cs"/>
              </a:rPr>
              <a:t>                  </a:t>
            </a:r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  <a:ea typeface="+mn-ea"/>
                <a:cs typeface="+mn-cs"/>
              </a:rPr>
              <a:t>CONSIDERAZIONI</a:t>
            </a:r>
            <a:endParaRPr lang="it-IT" sz="3200" b="1" dirty="0">
              <a:solidFill>
                <a:srgbClr val="FF66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136904" cy="5112568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Dalle analisi effettuate emergono:</a:t>
            </a: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 mortalità più elevati in tutto il periodo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nei soli </a:t>
            </a:r>
            <a:r>
              <a:rPr lang="it-IT" sz="20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UOMINI</a:t>
            </a:r>
            <a:endParaRPr lang="it-IT" sz="2000" u="sng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Negli uomini i tassi di mortalità provinciali, 126.1/100.000 (1980-1984) ed 111.1 (2006-2010) risultano essere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superiori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quelli nazionali e regionali. Il rapporto tra casi incidenti in  Provincia di Lecce e Pool Nazionale mostra un eccesso del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24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simile al dato di mortalità (+20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%: periodo 2006-2010).</a:t>
            </a: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Cluster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 mortalità (50 comuni) tra gli uomini nell’area centro-orientale della Provincia confermato da un cluster di incidenza costituito da un sottoinsieme di questi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comuni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(nella </a:t>
            </a: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stessa area risulta significativo anche un cluster di mortalità per malattie </a:t>
            </a:r>
            <a:r>
              <a:rPr lang="it-IT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respiratorie).</a:t>
            </a: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it-IT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L’integrazione delle diverse fonti di dati fornisce un quadro coerente, evidenziando una sub-area a maggior rischio negli uomini.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it-IT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" y="144463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4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05225" y="12700"/>
            <a:ext cx="4392613" cy="431800"/>
          </a:xfrm>
          <a:prstGeom prst="rect">
            <a:avLst/>
          </a:prstGeom>
          <a:gradFill>
            <a:gsLst>
              <a:gs pos="59000">
                <a:schemeClr val="bg1">
                  <a:lumMod val="85000"/>
                </a:schemeClr>
              </a:gs>
              <a:gs pos="9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992888" cy="4824536"/>
          </a:xfrm>
        </p:spPr>
        <p:txBody>
          <a:bodyPr/>
          <a:lstStyle/>
          <a:p>
            <a:pPr algn="l">
              <a:spcBef>
                <a:spcPts val="1200"/>
              </a:spcBef>
            </a:pP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Sono in corso approfondimenti </a:t>
            </a:r>
            <a:r>
              <a:rPr lang="it-IT" sz="2400" dirty="0">
                <a:latin typeface="Arial Narrow" panose="020B0606020202030204" pitchFamily="34" charset="0"/>
                <a:cs typeface="Arial" panose="020B0604020202020204" pitchFamily="34" charset="0"/>
              </a:rPr>
              <a:t>su </a:t>
            </a: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fattori </a:t>
            </a:r>
            <a:r>
              <a:rPr lang="it-IT" sz="2400" dirty="0">
                <a:latin typeface="Arial Narrow" panose="020B0606020202030204" pitchFamily="34" charset="0"/>
                <a:cs typeface="Arial" panose="020B0604020202020204" pitchFamily="34" charset="0"/>
              </a:rPr>
              <a:t>di rischio: </a:t>
            </a:r>
            <a:endParaRPr lang="it-IT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Occupazionali</a:t>
            </a: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sia nel territorio che tenendo conto del possibile ruolo delle </a:t>
            </a:r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migrazioni di ritorno</a:t>
            </a:r>
            <a:endParaRPr lang="it-IT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it-IT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	(dati ISTAT indagine «Iscrizioni e cancellazioni all’anagrafe per trasferimento di residenza»)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Ambientali</a:t>
            </a: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ricadute </a:t>
            </a:r>
            <a:r>
              <a:rPr lang="it-IT" sz="2400" dirty="0">
                <a:latin typeface="Arial Narrow" panose="020B0606020202030204" pitchFamily="34" charset="0"/>
                <a:cs typeface="Arial" panose="020B0604020202020204" pitchFamily="34" charset="0"/>
              </a:rPr>
              <a:t>di emissioni di poli industriali, esposizioni indoor a </a:t>
            </a:r>
            <a:r>
              <a:rPr lang="it-IT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radon</a:t>
            </a: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Stili di vita</a:t>
            </a:r>
            <a:r>
              <a:rPr lang="it-I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abitudini a rischio</a:t>
            </a:r>
            <a:endParaRPr lang="it-IT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endParaRPr lang="it-IT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108000" y="86400"/>
            <a:ext cx="7992000" cy="5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3200" b="1" dirty="0" smtClean="0">
                <a:solidFill>
                  <a:srgbClr val="95B3D7"/>
                </a:solidFill>
                <a:latin typeface="Arial Narrow" pitchFamily="34" charset="0"/>
                <a:ea typeface="+mn-ea"/>
                <a:cs typeface="+mn-cs"/>
              </a:rPr>
              <a:t>                      </a:t>
            </a:r>
            <a:r>
              <a:rPr lang="it-IT" sz="3200" b="1" dirty="0" smtClean="0">
                <a:solidFill>
                  <a:srgbClr val="FF6600"/>
                </a:solidFill>
                <a:latin typeface="Arial Narrow" pitchFamily="34" charset="0"/>
                <a:ea typeface="+mn-ea"/>
                <a:cs typeface="+mn-cs"/>
              </a:rPr>
              <a:t>PROSPETTIVE</a:t>
            </a:r>
            <a:endParaRPr lang="it-IT" sz="3200" b="1" dirty="0">
              <a:solidFill>
                <a:srgbClr val="FF660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8" name="Picture 2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86400"/>
            <a:ext cx="65862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6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Gli indicatori dell’epidemiologia descrittiva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556792"/>
            <a:ext cx="261802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FREQUENZA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2069325"/>
            <a:ext cx="741682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Es. </a:t>
            </a:r>
            <a:r>
              <a:rPr lang="it-IT" sz="3200" i="0" dirty="0" smtClean="0">
                <a:solidFill>
                  <a:schemeClr val="bg1">
                    <a:lumMod val="50000"/>
                  </a:schemeClr>
                </a:solidFill>
              </a:rPr>
              <a:t>1000 casi </a:t>
            </a:r>
          </a:p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di tumore del polmone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roce 4"/>
          <p:cNvSpPr/>
          <p:nvPr/>
        </p:nvSpPr>
        <p:spPr>
          <a:xfrm>
            <a:off x="1908175" y="3284984"/>
            <a:ext cx="647601" cy="72008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no 6"/>
          <p:cNvSpPr/>
          <p:nvPr/>
        </p:nvSpPr>
        <p:spPr>
          <a:xfrm>
            <a:off x="1908175" y="4365104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3313099"/>
            <a:ext cx="54726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Indica nell’immediato quante sono le nuove diagnosi di tumore (nuovi tumori/anno)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4437112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Non è confrontabile con altre aree che hanno popolazioni diverse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Meno 10"/>
          <p:cNvSpPr/>
          <p:nvPr/>
        </p:nvSpPr>
        <p:spPr>
          <a:xfrm>
            <a:off x="1907704" y="5194008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71329" y="5266016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Aree più popolose avranno frequenze superiori di tumori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eno 12"/>
          <p:cNvSpPr/>
          <p:nvPr/>
        </p:nvSpPr>
        <p:spPr>
          <a:xfrm>
            <a:off x="1907704" y="5986096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2771329" y="6058104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Aree con più anziani avranno frequenze superiori di tumori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Gli indicatori dell’epidemiologia descrittiva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556792"/>
            <a:ext cx="554671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TASSO (O TASSO GREZZO)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2069325"/>
            <a:ext cx="741682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Es. </a:t>
            </a:r>
            <a:r>
              <a:rPr lang="it-IT" sz="3200" i="0" dirty="0" smtClean="0">
                <a:solidFill>
                  <a:schemeClr val="bg1">
                    <a:lumMod val="50000"/>
                  </a:schemeClr>
                </a:solidFill>
              </a:rPr>
              <a:t>100 casi ogni 100.000</a:t>
            </a:r>
            <a:r>
              <a:rPr lang="it-IT" sz="3200" b="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0" i="0" dirty="0" smtClean="0">
                <a:solidFill>
                  <a:schemeClr val="bg1">
                    <a:lumMod val="50000"/>
                  </a:schemeClr>
                </a:solidFill>
              </a:rPr>
              <a:t>abitanti</a:t>
            </a:r>
            <a:r>
              <a:rPr lang="it-IT" sz="28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2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di tumore del polmone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roce 4"/>
          <p:cNvSpPr/>
          <p:nvPr/>
        </p:nvSpPr>
        <p:spPr>
          <a:xfrm>
            <a:off x="1908175" y="3284984"/>
            <a:ext cx="647601" cy="72008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Meno 6"/>
          <p:cNvSpPr/>
          <p:nvPr/>
        </p:nvSpPr>
        <p:spPr>
          <a:xfrm>
            <a:off x="1908175" y="4797152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3313099"/>
            <a:ext cx="54726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Indica in modo ancora comprensibile l’incidenza della malattia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4869160"/>
            <a:ext cx="547260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Non è ancora confrontabile perché non tiene conto della struttura per età delle popolazioni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Meno 10"/>
          <p:cNvSpPr/>
          <p:nvPr/>
        </p:nvSpPr>
        <p:spPr>
          <a:xfrm>
            <a:off x="1907704" y="5914088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71329" y="5986096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Aree con più anziani avranno frequenze superiori di tumori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792088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Gli indicatori dell’epidemiologia descrittiva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1412776"/>
            <a:ext cx="7540847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TASSO STANDARDIZZATO DIRETTO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1925309"/>
            <a:ext cx="7416824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Es. </a:t>
            </a:r>
            <a:r>
              <a:rPr lang="it-IT" sz="3200" i="0" dirty="0">
                <a:solidFill>
                  <a:schemeClr val="bg1">
                    <a:lumMod val="50000"/>
                  </a:schemeClr>
                </a:solidFill>
              </a:rPr>
              <a:t>9</a:t>
            </a:r>
            <a:r>
              <a:rPr lang="it-IT" sz="3200" i="0" dirty="0" smtClean="0">
                <a:solidFill>
                  <a:schemeClr val="bg1">
                    <a:lumMod val="50000"/>
                  </a:schemeClr>
                </a:solidFill>
              </a:rPr>
              <a:t>0 casi ogni 100.000</a:t>
            </a:r>
            <a:r>
              <a:rPr lang="it-IT" sz="3200" b="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2800" b="0" i="0" dirty="0" smtClean="0">
                <a:solidFill>
                  <a:schemeClr val="bg1">
                    <a:lumMod val="50000"/>
                  </a:schemeClr>
                </a:solidFill>
              </a:rPr>
              <a:t>abitanti</a:t>
            </a:r>
            <a:r>
              <a:rPr lang="it-IT" sz="28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it-IT" sz="32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di tumore del polmone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Meno 6"/>
          <p:cNvSpPr/>
          <p:nvPr/>
        </p:nvSpPr>
        <p:spPr>
          <a:xfrm>
            <a:off x="1908175" y="5986096"/>
            <a:ext cx="647601" cy="648072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285293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È un tasso grezzo costruito </a:t>
            </a:r>
            <a:r>
              <a:rPr lang="it-IT" b="0" dirty="0" smtClean="0">
                <a:solidFill>
                  <a:schemeClr val="bg1">
                    <a:lumMod val="50000"/>
                  </a:schemeClr>
                </a:solidFill>
              </a:rPr>
              <a:t>ad hoc </a:t>
            </a:r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imponendo che la struttura per età della nostra popolazione sia uguale a quella di una popolazione di riferimento. Nel nostro caso usiamo per convenzione la popolazione standard Europea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6058104"/>
            <a:ext cx="54726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Non è un valore reale, in quanto si tratta di un artificio statistico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roce 10"/>
          <p:cNvSpPr/>
          <p:nvPr/>
        </p:nvSpPr>
        <p:spPr>
          <a:xfrm>
            <a:off x="1907704" y="4761960"/>
            <a:ext cx="647601" cy="720080"/>
          </a:xfrm>
          <a:prstGeom prst="mathPl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2771329" y="4689952"/>
            <a:ext cx="547260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dirty="0" smtClean="0">
                <a:solidFill>
                  <a:schemeClr val="bg1">
                    <a:lumMod val="50000"/>
                  </a:schemeClr>
                </a:solidFill>
              </a:rPr>
              <a:t>È possibile confrontare i tassi standardizzati di due aree diverse se si utilizza la stessa popolazione standard</a:t>
            </a:r>
            <a:endParaRPr lang="it-IT" b="0" i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7835</TotalTime>
  <Words>2607</Words>
  <Application>Microsoft Office PowerPoint</Application>
  <PresentationFormat>Presentazione su schermo (4:3)</PresentationFormat>
  <Paragraphs>996</Paragraphs>
  <Slides>69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1_Tema di Office</vt:lpstr>
      <vt:lpstr>    U.O. Epidemiologia – Registro Tumori  ASL Lecce</vt:lpstr>
      <vt:lpstr>Popolazione  Provincia di Lecce</vt:lpstr>
      <vt:lpstr>Definizione di registro tumori</vt:lpstr>
      <vt:lpstr>Quali fonti e quali informazioni</vt:lpstr>
      <vt:lpstr>In quale modo opera il registro tumori</vt:lpstr>
      <vt:lpstr>I Registri Tumori in Italia</vt:lpstr>
      <vt:lpstr>Gli indicatori dell’epidemiologia descrittiva</vt:lpstr>
      <vt:lpstr>Gli indicatori dell’epidemiologia descrittiva</vt:lpstr>
      <vt:lpstr>Gli indicatori dell’epidemiologia descrittiva</vt:lpstr>
      <vt:lpstr>Gli indicatori dell’epidemiologia descrittiva</vt:lpstr>
      <vt:lpstr>TUTTI I TUMORI totale dei tumori maligni (esclusi i carcinomi cutanei) periodo di diagnosi 2003-2008</vt:lpstr>
      <vt:lpstr>I 10 tumori più frequenti. Maschi</vt:lpstr>
      <vt:lpstr>I 10 tumori più frequenti. Femmine</vt:lpstr>
      <vt:lpstr>SINTESI DEI DATI Provincia di Lecce</vt:lpstr>
      <vt:lpstr>Trend del tasso std. Maschi</vt:lpstr>
      <vt:lpstr>Trend del tasso std. Femmine</vt:lpstr>
      <vt:lpstr>Confronto nazionale. Maschi</vt:lpstr>
      <vt:lpstr>Confronto nazionale. Femmine</vt:lpstr>
      <vt:lpstr>TUMORI DELLA TIROIDE periodo di diagnosi 2003-2008</vt:lpstr>
      <vt:lpstr>SINTESI DEI DATI</vt:lpstr>
      <vt:lpstr>Trend del tasso std. Maschi</vt:lpstr>
      <vt:lpstr>Trend del tasso std. Femmine</vt:lpstr>
      <vt:lpstr>Confronto nazionale. Maschi</vt:lpstr>
      <vt:lpstr>Confronto nazionale. Femmine</vt:lpstr>
      <vt:lpstr>TUMORI DEL FEGATO periodo di diagnosi 2003-2008</vt:lpstr>
      <vt:lpstr>SINTESI DEI DATI</vt:lpstr>
      <vt:lpstr>Trend del tasso std. Maschi</vt:lpstr>
      <vt:lpstr>Trend del tasso std. Femmine</vt:lpstr>
      <vt:lpstr>Confronto nazionale. Maschi</vt:lpstr>
      <vt:lpstr>Confronto nazionale. Femmine</vt:lpstr>
      <vt:lpstr>TUMORI DEL  CORPO DELL’UTERO periodo di diagnosi 2003-2008</vt:lpstr>
      <vt:lpstr>SINTESI DEI DATI</vt:lpstr>
      <vt:lpstr>Trend del tasso std. </vt:lpstr>
      <vt:lpstr>Confronto nazionale. </vt:lpstr>
      <vt:lpstr>TUMORI DELLA VESCICA periodo di diagnosi 2003-2008</vt:lpstr>
      <vt:lpstr>SINTESI DEI DATI</vt:lpstr>
      <vt:lpstr>Trend del tasso std. Maschi</vt:lpstr>
      <vt:lpstr>Trend del tasso std. Femmine</vt:lpstr>
      <vt:lpstr>Confronto nazionale. Maschi</vt:lpstr>
      <vt:lpstr>Confronto nazionale. Femmine</vt:lpstr>
      <vt:lpstr>TUMORI DELLA PROSTATA periodo di diagnosi 2003-2008</vt:lpstr>
      <vt:lpstr>SINTESI DEI DATI</vt:lpstr>
      <vt:lpstr>Trend del tasso std. </vt:lpstr>
      <vt:lpstr>Confronto nazionale. </vt:lpstr>
      <vt:lpstr>TUMORI DELLA  MAMMELLA FEMMINILE periodo di diagnosi 2003-2008</vt:lpstr>
      <vt:lpstr>SINTESI DEI DATI</vt:lpstr>
      <vt:lpstr>Trend del tasso std. Femmine</vt:lpstr>
      <vt:lpstr>Confronto nazionale. Femmine</vt:lpstr>
      <vt:lpstr>TUMORI DEL COLON-RETTO periodo di diagnosi 2003-2008</vt:lpstr>
      <vt:lpstr>SINTESI DEI DATI</vt:lpstr>
      <vt:lpstr>Trend del tasso std. Maschi</vt:lpstr>
      <vt:lpstr>Trend del tasso std. Femmine</vt:lpstr>
      <vt:lpstr>Confronto nazionale. Maschi</vt:lpstr>
      <vt:lpstr>Confronto nazionale. Femmine</vt:lpstr>
      <vt:lpstr>TUMORI DEL POLMONE periodo di diagnosi 2003-2008</vt:lpstr>
      <vt:lpstr>SINTESI DEI DATI</vt:lpstr>
      <vt:lpstr>Trend del tasso std. Maschi</vt:lpstr>
      <vt:lpstr>Trend del tasso std. Femmine</vt:lpstr>
      <vt:lpstr>Confronto nazionale. Maschi</vt:lpstr>
      <vt:lpstr>Confronto nazionale. Femmine</vt:lpstr>
      <vt:lpstr>   Il tumore polmonare nella provincia di Lecce: analisi di Cluster di incidenza e mortalità.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     CONSIDERAZIONI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up del  Registro tumori ASL TA</dc:title>
  <dc:creator>AMIR</dc:creator>
  <cp:lastModifiedBy>master</cp:lastModifiedBy>
  <cp:revision>300</cp:revision>
  <cp:lastPrinted>2011-07-13T14:48:28Z</cp:lastPrinted>
  <dcterms:created xsi:type="dcterms:W3CDTF">2010-03-14T16:33:40Z</dcterms:created>
  <dcterms:modified xsi:type="dcterms:W3CDTF">2016-02-15T19:00:27Z</dcterms:modified>
</cp:coreProperties>
</file>