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 id="2147483678"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2" name="Google Shape;42;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con immagine">
  <p:cSld name="Diapositiva titolo con immagine">
    <p:bg>
      <p:bgPr>
        <a:solidFill>
          <a:schemeClr val="dk2"/>
        </a:solidFill>
        <a:effectLst/>
      </p:bgPr>
    </p:bg>
    <p:spTree>
      <p:nvGrpSpPr>
        <p:cNvPr id="1" name="Shape 52"/>
        <p:cNvGrpSpPr/>
        <p:nvPr/>
      </p:nvGrpSpPr>
      <p:grpSpPr>
        <a:xfrm>
          <a:off x="0" y="0"/>
          <a:ext cx="0" cy="0"/>
          <a:chOff x="0" y="0"/>
          <a:chExt cx="0" cy="0"/>
        </a:xfrm>
      </p:grpSpPr>
      <p:sp>
        <p:nvSpPr>
          <p:cNvPr id="53" name="Google Shape;53;p2" title="Forma numero di pagina"/>
          <p:cNvSpPr/>
          <p:nvPr/>
        </p:nvSpPr>
        <p:spPr>
          <a:xfrm>
            <a:off x="11784011" y="-1"/>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54" name="Google Shape;54;p2"/>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lvl1pPr lvl="0" algn="l" rtl="0">
              <a:lnSpc>
                <a:spcPct val="85000"/>
              </a:lnSpc>
              <a:spcBef>
                <a:spcPts val="0"/>
              </a:spcBef>
              <a:spcAft>
                <a:spcPts val="0"/>
              </a:spcAft>
              <a:buClr>
                <a:schemeClr val="lt2"/>
              </a:buClr>
              <a:buSzPts val="6000"/>
              <a:buFont typeface="Century Schoolbook"/>
              <a:buNone/>
              <a:defRPr sz="6000" cap="non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2"/>
          <p:cNvSpPr txBox="1">
            <a:spLocks noGrp="1"/>
          </p:cNvSpPr>
          <p:nvPr>
            <p:ph type="subTitle" idx="1"/>
          </p:nvPr>
        </p:nvSpPr>
        <p:spPr>
          <a:xfrm>
            <a:off x="667666" y="4151085"/>
            <a:ext cx="4633800" cy="15912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lt2"/>
              </a:buClr>
              <a:buSzPts val="2300"/>
              <a:buNone/>
              <a:defRPr sz="2300" b="0" i="1">
                <a:solidFill>
                  <a:schemeClr val="lt2"/>
                </a:solidFill>
              </a:defRPr>
            </a:lvl1pPr>
            <a:lvl2pPr lvl="1" algn="ctr" rtl="0">
              <a:lnSpc>
                <a:spcPct val="112000"/>
              </a:lnSpc>
              <a:spcBef>
                <a:spcPts val="900"/>
              </a:spcBef>
              <a:spcAft>
                <a:spcPts val="0"/>
              </a:spcAft>
              <a:buClr>
                <a:srgbClr val="FEFEFE"/>
              </a:buClr>
              <a:buSzPts val="2000"/>
              <a:buNone/>
              <a:defRPr sz="2000"/>
            </a:lvl2pPr>
            <a:lvl3pPr lvl="2" algn="ctr" rtl="0">
              <a:lnSpc>
                <a:spcPct val="112000"/>
              </a:lnSpc>
              <a:spcBef>
                <a:spcPts val="900"/>
              </a:spcBef>
              <a:spcAft>
                <a:spcPts val="0"/>
              </a:spcAft>
              <a:buClr>
                <a:srgbClr val="FEFEFE"/>
              </a:buClr>
              <a:buSzPts val="1800"/>
              <a:buNone/>
              <a:defRPr sz="1800"/>
            </a:lvl3pPr>
            <a:lvl4pPr lvl="3" algn="ctr" rtl="0">
              <a:lnSpc>
                <a:spcPct val="112000"/>
              </a:lnSpc>
              <a:spcBef>
                <a:spcPts val="900"/>
              </a:spcBef>
              <a:spcAft>
                <a:spcPts val="0"/>
              </a:spcAft>
              <a:buClr>
                <a:srgbClr val="FEFEFE"/>
              </a:buClr>
              <a:buSzPts val="1600"/>
              <a:buNone/>
              <a:defRPr sz="1600"/>
            </a:lvl4pPr>
            <a:lvl5pPr lvl="4" algn="ctr" rtl="0">
              <a:lnSpc>
                <a:spcPct val="112000"/>
              </a:lnSpc>
              <a:spcBef>
                <a:spcPts val="900"/>
              </a:spcBef>
              <a:spcAft>
                <a:spcPts val="0"/>
              </a:spcAft>
              <a:buClr>
                <a:srgbClr val="FEFEFE"/>
              </a:buClr>
              <a:buSzPts val="1600"/>
              <a:buNone/>
              <a:defRPr sz="1600"/>
            </a:lvl5pPr>
            <a:lvl6pPr lvl="5" algn="ctr" rtl="0">
              <a:lnSpc>
                <a:spcPct val="112000"/>
              </a:lnSpc>
              <a:spcBef>
                <a:spcPts val="1300"/>
              </a:spcBef>
              <a:spcAft>
                <a:spcPts val="0"/>
              </a:spcAft>
              <a:buClr>
                <a:srgbClr val="FEFEFE"/>
              </a:buClr>
              <a:buSzPts val="1600"/>
              <a:buNone/>
              <a:defRPr sz="1600"/>
            </a:lvl6pPr>
            <a:lvl7pPr lvl="6" algn="ctr" rtl="0">
              <a:lnSpc>
                <a:spcPct val="112000"/>
              </a:lnSpc>
              <a:spcBef>
                <a:spcPts val="1300"/>
              </a:spcBef>
              <a:spcAft>
                <a:spcPts val="0"/>
              </a:spcAft>
              <a:buClr>
                <a:srgbClr val="FEFEFE"/>
              </a:buClr>
              <a:buSzPts val="1600"/>
              <a:buNone/>
              <a:defRPr sz="1600"/>
            </a:lvl7pPr>
            <a:lvl8pPr lvl="7" algn="ctr" rtl="0">
              <a:lnSpc>
                <a:spcPct val="112000"/>
              </a:lnSpc>
              <a:spcBef>
                <a:spcPts val="1300"/>
              </a:spcBef>
              <a:spcAft>
                <a:spcPts val="0"/>
              </a:spcAft>
              <a:buClr>
                <a:srgbClr val="FEFEFE"/>
              </a:buClr>
              <a:buSzPts val="1600"/>
              <a:buNone/>
              <a:defRPr sz="1600"/>
            </a:lvl8pPr>
            <a:lvl9pPr lvl="8" algn="ctr" rtl="0">
              <a:lnSpc>
                <a:spcPct val="112000"/>
              </a:lnSpc>
              <a:spcBef>
                <a:spcPts val="1300"/>
              </a:spcBef>
              <a:spcAft>
                <a:spcPts val="0"/>
              </a:spcAft>
              <a:buClr>
                <a:srgbClr val="FEFEFE"/>
              </a:buClr>
              <a:buSzPts val="1600"/>
              <a:buNone/>
              <a:defRPr sz="1600"/>
            </a:lvl9pPr>
          </a:lstStyle>
          <a:p>
            <a:endParaRPr/>
          </a:p>
        </p:txBody>
      </p:sp>
      <p:cxnSp>
        <p:nvCxnSpPr>
          <p:cNvPr id="56" name="Google Shape;56;p2" title="Riga verticale"/>
          <p:cNvCxnSpPr/>
          <p:nvPr/>
        </p:nvCxnSpPr>
        <p:spPr>
          <a:xfrm>
            <a:off x="5524563" y="1115733"/>
            <a:ext cx="0" cy="4626600"/>
          </a:xfrm>
          <a:prstGeom prst="straightConnector1">
            <a:avLst/>
          </a:prstGeom>
          <a:noFill/>
          <a:ln w="63500" cap="flat" cmpd="sng">
            <a:solidFill>
              <a:schemeClr val="lt2"/>
            </a:solidFill>
            <a:prstDash val="solid"/>
            <a:round/>
            <a:headEnd type="none" w="sm" len="sm"/>
            <a:tailEnd type="none" w="sm" len="sm"/>
          </a:ln>
        </p:spPr>
      </p:cxnSp>
      <p:sp>
        <p:nvSpPr>
          <p:cNvPr id="57" name="Google Shape;57;p2"/>
          <p:cNvSpPr>
            <a:spLocks noGrp="1"/>
          </p:cNvSpPr>
          <p:nvPr>
            <p:ph type="pic" idx="2"/>
          </p:nvPr>
        </p:nvSpPr>
        <p:spPr>
          <a:xfrm>
            <a:off x="2743615" y="1367500"/>
            <a:ext cx="2397900" cy="2397900"/>
          </a:xfrm>
          <a:prstGeom prst="ellipse">
            <a:avLst/>
          </a:prstGeom>
          <a:solidFill>
            <a:schemeClr val="dk1"/>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FEFEFE"/>
              </a:buClr>
              <a:buSzPts val="2000"/>
              <a:buFont typeface="Arial"/>
              <a:buNone/>
              <a:defRPr sz="2000" b="0" i="1" u="none" strike="noStrike" cap="none">
                <a:solidFill>
                  <a:srgbClr val="FEFEFE"/>
                </a:solidFill>
                <a:latin typeface="Corbel"/>
                <a:ea typeface="Corbel"/>
                <a:cs typeface="Corbel"/>
                <a:sym typeface="Corbel"/>
              </a:defRPr>
            </a:lvl1pPr>
            <a:lvl2pPr marR="0" lvl="1"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R="0" lvl="2"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R="0" lvl="3"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R="0" lvl="4"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R="0" lvl="5"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R="0" lvl="6"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R="0" lvl="7"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R="0" lvl="8"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2"/>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17" name="Google Shape;117;p1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118" name="Google Shape;118;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24" name="Google Shape;124;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1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30" name="Google Shape;130;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apositiva titolo con immagine">
  <p:cSld name="Diapositiva titolo con immagine">
    <p:bg>
      <p:bgPr>
        <a:solidFill>
          <a:schemeClr val="dk2"/>
        </a:solidFill>
        <a:effectLst/>
      </p:bgPr>
    </p:bg>
    <p:spTree>
      <p:nvGrpSpPr>
        <p:cNvPr id="1" name="Shape 141"/>
        <p:cNvGrpSpPr/>
        <p:nvPr/>
      </p:nvGrpSpPr>
      <p:grpSpPr>
        <a:xfrm>
          <a:off x="0" y="0"/>
          <a:ext cx="0" cy="0"/>
          <a:chOff x="0" y="0"/>
          <a:chExt cx="0" cy="0"/>
        </a:xfrm>
      </p:grpSpPr>
      <p:sp>
        <p:nvSpPr>
          <p:cNvPr id="142" name="Google Shape;142;p16" title="Forma numero di pagina"/>
          <p:cNvSpPr/>
          <p:nvPr/>
        </p:nvSpPr>
        <p:spPr>
          <a:xfrm>
            <a:off x="11784011" y="-1"/>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143" name="Google Shape;143;p16"/>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lvl1pPr lvl="0" algn="l" rtl="0">
              <a:lnSpc>
                <a:spcPct val="85000"/>
              </a:lnSpc>
              <a:spcBef>
                <a:spcPts val="0"/>
              </a:spcBef>
              <a:spcAft>
                <a:spcPts val="0"/>
              </a:spcAft>
              <a:buClr>
                <a:schemeClr val="lt2"/>
              </a:buClr>
              <a:buSzPts val="6000"/>
              <a:buFont typeface="Century Schoolbook"/>
              <a:buNone/>
              <a:defRPr sz="6000" cap="non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6"/>
          <p:cNvSpPr txBox="1">
            <a:spLocks noGrp="1"/>
          </p:cNvSpPr>
          <p:nvPr>
            <p:ph type="subTitle" idx="1"/>
          </p:nvPr>
        </p:nvSpPr>
        <p:spPr>
          <a:xfrm>
            <a:off x="667666" y="4151085"/>
            <a:ext cx="4633800" cy="15912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lt2"/>
              </a:buClr>
              <a:buSzPts val="2300"/>
              <a:buNone/>
              <a:defRPr sz="2300" b="0" i="1">
                <a:solidFill>
                  <a:schemeClr val="lt2"/>
                </a:solidFill>
              </a:defRPr>
            </a:lvl1pPr>
            <a:lvl2pPr lvl="1" algn="ctr" rtl="0">
              <a:lnSpc>
                <a:spcPct val="112000"/>
              </a:lnSpc>
              <a:spcBef>
                <a:spcPts val="900"/>
              </a:spcBef>
              <a:spcAft>
                <a:spcPts val="0"/>
              </a:spcAft>
              <a:buClr>
                <a:srgbClr val="FEFEFE"/>
              </a:buClr>
              <a:buSzPts val="2000"/>
              <a:buNone/>
              <a:defRPr sz="2000"/>
            </a:lvl2pPr>
            <a:lvl3pPr lvl="2" algn="ctr" rtl="0">
              <a:lnSpc>
                <a:spcPct val="112000"/>
              </a:lnSpc>
              <a:spcBef>
                <a:spcPts val="900"/>
              </a:spcBef>
              <a:spcAft>
                <a:spcPts val="0"/>
              </a:spcAft>
              <a:buClr>
                <a:srgbClr val="FEFEFE"/>
              </a:buClr>
              <a:buSzPts val="1800"/>
              <a:buNone/>
              <a:defRPr sz="1800"/>
            </a:lvl3pPr>
            <a:lvl4pPr lvl="3" algn="ctr" rtl="0">
              <a:lnSpc>
                <a:spcPct val="112000"/>
              </a:lnSpc>
              <a:spcBef>
                <a:spcPts val="900"/>
              </a:spcBef>
              <a:spcAft>
                <a:spcPts val="0"/>
              </a:spcAft>
              <a:buClr>
                <a:srgbClr val="FEFEFE"/>
              </a:buClr>
              <a:buSzPts val="1600"/>
              <a:buNone/>
              <a:defRPr sz="1600"/>
            </a:lvl4pPr>
            <a:lvl5pPr lvl="4" algn="ctr" rtl="0">
              <a:lnSpc>
                <a:spcPct val="112000"/>
              </a:lnSpc>
              <a:spcBef>
                <a:spcPts val="900"/>
              </a:spcBef>
              <a:spcAft>
                <a:spcPts val="0"/>
              </a:spcAft>
              <a:buClr>
                <a:srgbClr val="FEFEFE"/>
              </a:buClr>
              <a:buSzPts val="1600"/>
              <a:buNone/>
              <a:defRPr sz="1600"/>
            </a:lvl5pPr>
            <a:lvl6pPr lvl="5" algn="ctr" rtl="0">
              <a:lnSpc>
                <a:spcPct val="112000"/>
              </a:lnSpc>
              <a:spcBef>
                <a:spcPts val="1300"/>
              </a:spcBef>
              <a:spcAft>
                <a:spcPts val="0"/>
              </a:spcAft>
              <a:buClr>
                <a:srgbClr val="FEFEFE"/>
              </a:buClr>
              <a:buSzPts val="1600"/>
              <a:buNone/>
              <a:defRPr sz="1600"/>
            </a:lvl6pPr>
            <a:lvl7pPr lvl="6" algn="ctr" rtl="0">
              <a:lnSpc>
                <a:spcPct val="112000"/>
              </a:lnSpc>
              <a:spcBef>
                <a:spcPts val="1300"/>
              </a:spcBef>
              <a:spcAft>
                <a:spcPts val="0"/>
              </a:spcAft>
              <a:buClr>
                <a:srgbClr val="FEFEFE"/>
              </a:buClr>
              <a:buSzPts val="1600"/>
              <a:buNone/>
              <a:defRPr sz="1600"/>
            </a:lvl7pPr>
            <a:lvl8pPr lvl="7" algn="ctr" rtl="0">
              <a:lnSpc>
                <a:spcPct val="112000"/>
              </a:lnSpc>
              <a:spcBef>
                <a:spcPts val="1300"/>
              </a:spcBef>
              <a:spcAft>
                <a:spcPts val="0"/>
              </a:spcAft>
              <a:buClr>
                <a:srgbClr val="FEFEFE"/>
              </a:buClr>
              <a:buSzPts val="1600"/>
              <a:buNone/>
              <a:defRPr sz="1600"/>
            </a:lvl8pPr>
            <a:lvl9pPr lvl="8" algn="ctr" rtl="0">
              <a:lnSpc>
                <a:spcPct val="112000"/>
              </a:lnSpc>
              <a:spcBef>
                <a:spcPts val="1300"/>
              </a:spcBef>
              <a:spcAft>
                <a:spcPts val="0"/>
              </a:spcAft>
              <a:buClr>
                <a:srgbClr val="FEFEFE"/>
              </a:buClr>
              <a:buSzPts val="1600"/>
              <a:buNone/>
              <a:defRPr sz="1600"/>
            </a:lvl9pPr>
          </a:lstStyle>
          <a:p>
            <a:endParaRPr/>
          </a:p>
        </p:txBody>
      </p:sp>
      <p:cxnSp>
        <p:nvCxnSpPr>
          <p:cNvPr id="145" name="Google Shape;145;p16" title="Riga verticale"/>
          <p:cNvCxnSpPr/>
          <p:nvPr/>
        </p:nvCxnSpPr>
        <p:spPr>
          <a:xfrm>
            <a:off x="5524563" y="1115733"/>
            <a:ext cx="0" cy="4626600"/>
          </a:xfrm>
          <a:prstGeom prst="straightConnector1">
            <a:avLst/>
          </a:prstGeom>
          <a:noFill/>
          <a:ln w="63500" cap="flat" cmpd="sng">
            <a:solidFill>
              <a:schemeClr val="lt2"/>
            </a:solidFill>
            <a:prstDash val="solid"/>
            <a:round/>
            <a:headEnd type="none" w="sm" len="sm"/>
            <a:tailEnd type="none" w="sm" len="sm"/>
          </a:ln>
        </p:spPr>
      </p:cxnSp>
      <p:sp>
        <p:nvSpPr>
          <p:cNvPr id="146" name="Google Shape;146;p16"/>
          <p:cNvSpPr>
            <a:spLocks noGrp="1"/>
          </p:cNvSpPr>
          <p:nvPr>
            <p:ph type="pic" idx="2"/>
          </p:nvPr>
        </p:nvSpPr>
        <p:spPr>
          <a:xfrm>
            <a:off x="2743615" y="1367500"/>
            <a:ext cx="2397900" cy="2397900"/>
          </a:xfrm>
          <a:prstGeom prst="ellipse">
            <a:avLst/>
          </a:prstGeom>
          <a:solidFill>
            <a:schemeClr val="dk1"/>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FEFEFE"/>
              </a:buClr>
              <a:buSzPts val="2000"/>
              <a:buFont typeface="Arial"/>
              <a:buNone/>
              <a:defRPr sz="2000" b="0" i="1" u="none" strike="noStrike" cap="none">
                <a:solidFill>
                  <a:srgbClr val="FEFEFE"/>
                </a:solidFill>
                <a:latin typeface="Corbel"/>
                <a:ea typeface="Corbel"/>
                <a:cs typeface="Corbel"/>
                <a:sym typeface="Corbel"/>
              </a:defRPr>
            </a:lvl1pPr>
            <a:lvl2pPr marR="0" lvl="1"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R="0" lvl="2"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R="0" lvl="3"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R="0" lvl="4"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R="0" lvl="5"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R="0" lvl="6"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R="0" lvl="7"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R="0" lvl="8"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sottotitolo e contenuto">
  <p:cSld name="Titolo, sottotitolo e contenuto">
    <p:spTree>
      <p:nvGrpSpPr>
        <p:cNvPr id="1" name="Shape 147"/>
        <p:cNvGrpSpPr/>
        <p:nvPr/>
      </p:nvGrpSpPr>
      <p:grpSpPr>
        <a:xfrm>
          <a:off x="0" y="0"/>
          <a:ext cx="0" cy="0"/>
          <a:chOff x="0" y="0"/>
          <a:chExt cx="0" cy="0"/>
        </a:xfrm>
      </p:grpSpPr>
      <p:sp>
        <p:nvSpPr>
          <p:cNvPr id="148" name="Google Shape;148;p17"/>
          <p:cNvSpPr/>
          <p:nvPr/>
        </p:nvSpPr>
        <p:spPr>
          <a:xfrm>
            <a:off x="0" y="0"/>
            <a:ext cx="489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49" name="Google Shape;149;p17"/>
          <p:cNvSpPr txBox="1">
            <a:spLocks noGrp="1"/>
          </p:cNvSpPr>
          <p:nvPr>
            <p:ph type="body" idx="1"/>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rgbClr val="262626"/>
              </a:buClr>
              <a:buSzPts val="2000"/>
              <a:buNone/>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50" name="Google Shape;150;p17"/>
          <p:cNvSpPr txBox="1">
            <a:spLocks noGrp="1"/>
          </p:cNvSpPr>
          <p:nvPr>
            <p:ph type="body" idx="2"/>
          </p:nvPr>
        </p:nvSpPr>
        <p:spPr>
          <a:xfrm>
            <a:off x="5181600" y="569066"/>
            <a:ext cx="6248400" cy="56553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51" name="Google Shape;151;p17"/>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17"/>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17"/>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54" name="Google Shape;154;p17"/>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rgbClr val="262626"/>
              </a:buClr>
              <a:buSzPts val="5000"/>
              <a:buFont typeface="Century Schoolbook"/>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55" name="Google Shape;155;p17"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punti elenco icona/immagine chiari">
  <p:cSld name="6 punti elenco icona/immagine chiari">
    <p:spTree>
      <p:nvGrpSpPr>
        <p:cNvPr id="1" name="Shape 156"/>
        <p:cNvGrpSpPr/>
        <p:nvPr/>
      </p:nvGrpSpPr>
      <p:grpSpPr>
        <a:xfrm>
          <a:off x="0" y="0"/>
          <a:ext cx="0" cy="0"/>
          <a:chOff x="0" y="0"/>
          <a:chExt cx="0" cy="0"/>
        </a:xfrm>
      </p:grpSpPr>
      <p:sp>
        <p:nvSpPr>
          <p:cNvPr id="157" name="Google Shape;157;p18"/>
          <p:cNvSpPr/>
          <p:nvPr/>
        </p:nvSpPr>
        <p:spPr>
          <a:xfrm>
            <a:off x="0" y="0"/>
            <a:ext cx="489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58" name="Google Shape;158;p18"/>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18"/>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18"/>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1" name="Google Shape;161;p18"/>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62" name="Google Shape;162;p18"/>
          <p:cNvSpPr txBox="1">
            <a:spLocks noGrp="1"/>
          </p:cNvSpPr>
          <p:nvPr>
            <p:ph type="body" idx="1"/>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rgbClr val="262626"/>
              </a:buClr>
              <a:buSzPts val="2000"/>
              <a:buNone/>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163" name="Google Shape;163;p18" title="Riga orizzontale"/>
          <p:cNvCxnSpPr/>
          <p:nvPr/>
        </p:nvCxnSpPr>
        <p:spPr>
          <a:xfrm>
            <a:off x="0" y="6199730"/>
            <a:ext cx="4495800" cy="0"/>
          </a:xfrm>
          <a:prstGeom prst="straightConnector1">
            <a:avLst/>
          </a:prstGeom>
          <a:noFill/>
          <a:ln w="25400" cap="flat" cmpd="sng">
            <a:solidFill>
              <a:srgbClr val="262626"/>
            </a:solidFill>
            <a:prstDash val="solid"/>
            <a:round/>
            <a:headEnd type="none" w="sm" len="sm"/>
            <a:tailEnd type="none" w="sm" len="sm"/>
          </a:ln>
        </p:spPr>
      </p:cxnSp>
      <p:sp>
        <p:nvSpPr>
          <p:cNvPr id="164" name="Google Shape;164;p18"/>
          <p:cNvSpPr txBox="1">
            <a:spLocks noGrp="1"/>
          </p:cNvSpPr>
          <p:nvPr>
            <p:ph type="body" idx="2"/>
          </p:nvPr>
        </p:nvSpPr>
        <p:spPr>
          <a:xfrm>
            <a:off x="5162550" y="559678"/>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65" name="Google Shape;165;p18"/>
          <p:cNvSpPr txBox="1">
            <a:spLocks noGrp="1"/>
          </p:cNvSpPr>
          <p:nvPr>
            <p:ph type="body" idx="3"/>
          </p:nvPr>
        </p:nvSpPr>
        <p:spPr>
          <a:xfrm>
            <a:off x="7295581" y="559678"/>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66" name="Google Shape;166;p18"/>
          <p:cNvSpPr txBox="1">
            <a:spLocks noGrp="1"/>
          </p:cNvSpPr>
          <p:nvPr>
            <p:ph type="body" idx="4"/>
          </p:nvPr>
        </p:nvSpPr>
        <p:spPr>
          <a:xfrm>
            <a:off x="9428613" y="559678"/>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67" name="Google Shape;167;p18"/>
          <p:cNvSpPr txBox="1">
            <a:spLocks noGrp="1"/>
          </p:cNvSpPr>
          <p:nvPr>
            <p:ph type="body" idx="5"/>
          </p:nvPr>
        </p:nvSpPr>
        <p:spPr>
          <a:xfrm>
            <a:off x="5162550" y="3429000"/>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68" name="Google Shape;168;p18"/>
          <p:cNvSpPr txBox="1">
            <a:spLocks noGrp="1"/>
          </p:cNvSpPr>
          <p:nvPr>
            <p:ph type="body" idx="6"/>
          </p:nvPr>
        </p:nvSpPr>
        <p:spPr>
          <a:xfrm>
            <a:off x="7295356" y="3429000"/>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69" name="Google Shape;169;p18"/>
          <p:cNvSpPr txBox="1">
            <a:spLocks noGrp="1"/>
          </p:cNvSpPr>
          <p:nvPr>
            <p:ph type="body" idx="7"/>
          </p:nvPr>
        </p:nvSpPr>
        <p:spPr>
          <a:xfrm>
            <a:off x="9428163" y="3429000"/>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70" name="Google Shape;170;p18"/>
          <p:cNvSpPr>
            <a:spLocks noGrp="1"/>
          </p:cNvSpPr>
          <p:nvPr>
            <p:ph type="pic" idx="8"/>
          </p:nvPr>
        </p:nvSpPr>
        <p:spPr>
          <a:xfrm>
            <a:off x="5648550" y="729000"/>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171" name="Google Shape;171;p18"/>
          <p:cNvSpPr>
            <a:spLocks noGrp="1"/>
          </p:cNvSpPr>
          <p:nvPr>
            <p:ph type="pic" idx="9"/>
          </p:nvPr>
        </p:nvSpPr>
        <p:spPr>
          <a:xfrm>
            <a:off x="7781581" y="729000"/>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172" name="Google Shape;172;p18"/>
          <p:cNvSpPr>
            <a:spLocks noGrp="1"/>
          </p:cNvSpPr>
          <p:nvPr>
            <p:ph type="pic" idx="13"/>
          </p:nvPr>
        </p:nvSpPr>
        <p:spPr>
          <a:xfrm>
            <a:off x="9914613" y="729000"/>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173" name="Google Shape;173;p18"/>
          <p:cNvSpPr>
            <a:spLocks noGrp="1"/>
          </p:cNvSpPr>
          <p:nvPr>
            <p:ph type="pic" idx="14"/>
          </p:nvPr>
        </p:nvSpPr>
        <p:spPr>
          <a:xfrm>
            <a:off x="5648550" y="3598323"/>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174" name="Google Shape;174;p18"/>
          <p:cNvSpPr>
            <a:spLocks noGrp="1"/>
          </p:cNvSpPr>
          <p:nvPr>
            <p:ph type="pic" idx="15"/>
          </p:nvPr>
        </p:nvSpPr>
        <p:spPr>
          <a:xfrm>
            <a:off x="7781581" y="3598323"/>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175" name="Google Shape;175;p18"/>
          <p:cNvSpPr>
            <a:spLocks noGrp="1"/>
          </p:cNvSpPr>
          <p:nvPr>
            <p:ph type="pic" idx="16"/>
          </p:nvPr>
        </p:nvSpPr>
        <p:spPr>
          <a:xfrm>
            <a:off x="9914613" y="3598323"/>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lenco numerato su una riga">
  <p:cSld name="Elenco numerato su una riga">
    <p:spTree>
      <p:nvGrpSpPr>
        <p:cNvPr id="1" name="Shape 176"/>
        <p:cNvGrpSpPr/>
        <p:nvPr/>
      </p:nvGrpSpPr>
      <p:grpSpPr>
        <a:xfrm>
          <a:off x="0" y="0"/>
          <a:ext cx="0" cy="0"/>
          <a:chOff x="0" y="0"/>
          <a:chExt cx="0" cy="0"/>
        </a:xfrm>
      </p:grpSpPr>
      <p:sp>
        <p:nvSpPr>
          <p:cNvPr id="177" name="Google Shape;177;p19"/>
          <p:cNvSpPr/>
          <p:nvPr/>
        </p:nvSpPr>
        <p:spPr>
          <a:xfrm>
            <a:off x="0" y="0"/>
            <a:ext cx="489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78" name="Google Shape;178;p19"/>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19"/>
          <p:cNvSpPr txBox="1">
            <a:spLocks noGrp="1"/>
          </p:cNvSpPr>
          <p:nvPr>
            <p:ph type="body" idx="1"/>
          </p:nvPr>
        </p:nvSpPr>
        <p:spPr>
          <a:xfrm>
            <a:off x="5162550" y="2019300"/>
            <a:ext cx="1944000" cy="2700000"/>
          </a:xfrm>
          <a:prstGeom prst="rect">
            <a:avLst/>
          </a:prstGeom>
          <a:gradFill>
            <a:gsLst>
              <a:gs pos="0">
                <a:srgbClr val="D8EBF0"/>
              </a:gs>
              <a:gs pos="99000">
                <a:srgbClr val="D8EBF0"/>
              </a:gs>
              <a:gs pos="100000">
                <a:schemeClr val="accent1"/>
              </a:gs>
            </a:gsLst>
            <a:lin ang="5400012" scaled="0"/>
          </a:gradFill>
          <a:ln>
            <a:noFill/>
          </a:ln>
        </p:spPr>
        <p:txBody>
          <a:bodyPr spcFirstLastPara="1" wrap="square" lIns="0" tIns="1332000" rIns="0" bIns="0" anchor="t" anchorCtr="0">
            <a:noAutofit/>
          </a:bodyPr>
          <a:lstStyle>
            <a:lvl1pPr marL="457200" lvl="0" indent="-228600" algn="ctr" rtl="0">
              <a:lnSpc>
                <a:spcPct val="112000"/>
              </a:lnSpc>
              <a:spcBef>
                <a:spcPts val="900"/>
              </a:spcBef>
              <a:spcAft>
                <a:spcPts val="0"/>
              </a:spcAft>
              <a:buClr>
                <a:srgbClr val="262626"/>
              </a:buClr>
              <a:buSzPts val="1600"/>
              <a:buNone/>
              <a:defRPr sz="1600"/>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80" name="Google Shape;180;p19"/>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19"/>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19"/>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83" name="Google Shape;183;p19"/>
          <p:cNvSpPr txBox="1">
            <a:spLocks noGrp="1"/>
          </p:cNvSpPr>
          <p:nvPr>
            <p:ph type="body" idx="2"/>
          </p:nvPr>
        </p:nvSpPr>
        <p:spPr>
          <a:xfrm>
            <a:off x="7295806" y="2019300"/>
            <a:ext cx="1943100" cy="2700000"/>
          </a:xfrm>
          <a:prstGeom prst="rect">
            <a:avLst/>
          </a:prstGeom>
          <a:gradFill>
            <a:gsLst>
              <a:gs pos="0">
                <a:srgbClr val="F8F0D9"/>
              </a:gs>
              <a:gs pos="99000">
                <a:srgbClr val="F8F0D9"/>
              </a:gs>
              <a:gs pos="100000">
                <a:schemeClr val="accent3"/>
              </a:gs>
            </a:gsLst>
            <a:lin ang="5400012" scaled="0"/>
          </a:gradFill>
          <a:ln>
            <a:noFill/>
          </a:ln>
        </p:spPr>
        <p:txBody>
          <a:bodyPr spcFirstLastPara="1" wrap="square" lIns="0" tIns="1332000" rIns="0" bIns="0" anchor="t" anchorCtr="0">
            <a:noAutofit/>
          </a:bodyPr>
          <a:lstStyle>
            <a:lvl1pPr marL="457200" lvl="0" indent="-228600" algn="ctr" rtl="0">
              <a:lnSpc>
                <a:spcPct val="112000"/>
              </a:lnSpc>
              <a:spcBef>
                <a:spcPts val="900"/>
              </a:spcBef>
              <a:spcAft>
                <a:spcPts val="0"/>
              </a:spcAft>
              <a:buClr>
                <a:srgbClr val="262626"/>
              </a:buClr>
              <a:buSzPts val="1600"/>
              <a:buNone/>
              <a:defRPr sz="1600"/>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84" name="Google Shape;184;p19"/>
          <p:cNvSpPr txBox="1">
            <a:spLocks noGrp="1"/>
          </p:cNvSpPr>
          <p:nvPr>
            <p:ph type="body" idx="3"/>
          </p:nvPr>
        </p:nvSpPr>
        <p:spPr>
          <a:xfrm>
            <a:off x="9428163" y="2019300"/>
            <a:ext cx="1943100" cy="2700000"/>
          </a:xfrm>
          <a:prstGeom prst="rect">
            <a:avLst/>
          </a:prstGeom>
          <a:gradFill>
            <a:gsLst>
              <a:gs pos="0">
                <a:srgbClr val="E7DCE7"/>
              </a:gs>
              <a:gs pos="99000">
                <a:srgbClr val="E7DCE7"/>
              </a:gs>
              <a:gs pos="100000">
                <a:schemeClr val="accent5"/>
              </a:gs>
            </a:gsLst>
            <a:lin ang="5400012" scaled="0"/>
          </a:gradFill>
          <a:ln>
            <a:noFill/>
          </a:ln>
        </p:spPr>
        <p:txBody>
          <a:bodyPr spcFirstLastPara="1" wrap="square" lIns="0" tIns="1332000" rIns="0" bIns="0" anchor="t" anchorCtr="0">
            <a:noAutofit/>
          </a:bodyPr>
          <a:lstStyle>
            <a:lvl1pPr marL="457200" lvl="0" indent="-228600" algn="ctr" rtl="0">
              <a:lnSpc>
                <a:spcPct val="112000"/>
              </a:lnSpc>
              <a:spcBef>
                <a:spcPts val="900"/>
              </a:spcBef>
              <a:spcAft>
                <a:spcPts val="0"/>
              </a:spcAft>
              <a:buClr>
                <a:srgbClr val="262626"/>
              </a:buClr>
              <a:buSzPts val="1600"/>
              <a:buNone/>
              <a:defRPr sz="1600"/>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85" name="Google Shape;185;p19"/>
          <p:cNvSpPr>
            <a:spLocks noGrp="1"/>
          </p:cNvSpPr>
          <p:nvPr>
            <p:ph type="body" idx="4"/>
          </p:nvPr>
        </p:nvSpPr>
        <p:spPr>
          <a:xfrm>
            <a:off x="5720550" y="2324100"/>
            <a:ext cx="828000" cy="828000"/>
          </a:xfrm>
          <a:prstGeom prst="ellipse">
            <a:avLst/>
          </a:prstGeom>
          <a:solidFill>
            <a:srgbClr val="262626"/>
          </a:solidFill>
          <a:ln>
            <a:noFill/>
          </a:ln>
        </p:spPr>
        <p:txBody>
          <a:bodyPr spcFirstLastPara="1" wrap="square" lIns="0" tIns="0" rIns="0" bIns="0" anchor="ctr" anchorCtr="0">
            <a:noAutofit/>
          </a:bodyPr>
          <a:lstStyle>
            <a:lvl1pPr marL="457200" lvl="0" indent="-228600" algn="ctr" rtl="0">
              <a:lnSpc>
                <a:spcPct val="100000"/>
              </a:lnSpc>
              <a:spcBef>
                <a:spcPts val="900"/>
              </a:spcBef>
              <a:spcAft>
                <a:spcPts val="0"/>
              </a:spcAft>
              <a:buClr>
                <a:schemeClr val="lt1"/>
              </a:buClr>
              <a:buSzPts val="2000"/>
              <a:buNone/>
              <a:defRPr sz="2000" i="1">
                <a:solidFill>
                  <a:schemeClr val="lt1"/>
                </a:solidFill>
                <a:latin typeface="Century Schoolbook"/>
                <a:ea typeface="Century Schoolbook"/>
                <a:cs typeface="Century Schoolbook"/>
                <a:sym typeface="Century Schoolbook"/>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86" name="Google Shape;186;p19"/>
          <p:cNvSpPr>
            <a:spLocks noGrp="1"/>
          </p:cNvSpPr>
          <p:nvPr>
            <p:ph type="body" idx="5"/>
          </p:nvPr>
        </p:nvSpPr>
        <p:spPr>
          <a:xfrm>
            <a:off x="7853356" y="2324100"/>
            <a:ext cx="828000" cy="828000"/>
          </a:xfrm>
          <a:prstGeom prst="ellipse">
            <a:avLst/>
          </a:prstGeom>
          <a:solidFill>
            <a:srgbClr val="262626"/>
          </a:solidFill>
          <a:ln>
            <a:noFill/>
          </a:ln>
        </p:spPr>
        <p:txBody>
          <a:bodyPr spcFirstLastPara="1" wrap="square" lIns="0" tIns="0" rIns="0" bIns="0" anchor="ctr" anchorCtr="0">
            <a:normAutofit/>
          </a:bodyPr>
          <a:lstStyle>
            <a:lvl1pPr marL="457200" lvl="0" indent="-228600" algn="ctr" rtl="0">
              <a:lnSpc>
                <a:spcPct val="112000"/>
              </a:lnSpc>
              <a:spcBef>
                <a:spcPts val="900"/>
              </a:spcBef>
              <a:spcAft>
                <a:spcPts val="0"/>
              </a:spcAft>
              <a:buClr>
                <a:schemeClr val="lt1"/>
              </a:buClr>
              <a:buSzPts val="2000"/>
              <a:buNone/>
              <a:defRPr i="1">
                <a:solidFill>
                  <a:schemeClr val="lt1"/>
                </a:solidFill>
                <a:latin typeface="Century Schoolbook"/>
                <a:ea typeface="Century Schoolbook"/>
                <a:cs typeface="Century Schoolbook"/>
                <a:sym typeface="Century Schoolbook"/>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87" name="Google Shape;187;p19"/>
          <p:cNvSpPr>
            <a:spLocks noGrp="1"/>
          </p:cNvSpPr>
          <p:nvPr>
            <p:ph type="body" idx="6"/>
          </p:nvPr>
        </p:nvSpPr>
        <p:spPr>
          <a:xfrm>
            <a:off x="9985713" y="2324100"/>
            <a:ext cx="828000" cy="828000"/>
          </a:xfrm>
          <a:prstGeom prst="ellipse">
            <a:avLst/>
          </a:prstGeom>
          <a:solidFill>
            <a:srgbClr val="262626"/>
          </a:solidFill>
          <a:ln>
            <a:noFill/>
          </a:ln>
        </p:spPr>
        <p:txBody>
          <a:bodyPr spcFirstLastPara="1" wrap="square" lIns="0" tIns="0" rIns="0" bIns="0" anchor="ctr" anchorCtr="0">
            <a:normAutofit/>
          </a:bodyPr>
          <a:lstStyle>
            <a:lvl1pPr marL="457200" lvl="0" indent="-228600" algn="ctr" rtl="0">
              <a:lnSpc>
                <a:spcPct val="112000"/>
              </a:lnSpc>
              <a:spcBef>
                <a:spcPts val="900"/>
              </a:spcBef>
              <a:spcAft>
                <a:spcPts val="0"/>
              </a:spcAft>
              <a:buClr>
                <a:schemeClr val="lt1"/>
              </a:buClr>
              <a:buSzPts val="2000"/>
              <a:buNone/>
              <a:defRPr i="1">
                <a:solidFill>
                  <a:schemeClr val="lt1"/>
                </a:solidFill>
                <a:latin typeface="Century Schoolbook"/>
                <a:ea typeface="Century Schoolbook"/>
                <a:cs typeface="Century Schoolbook"/>
                <a:sym typeface="Century Schoolbook"/>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188" name="Google Shape;188;p19"/>
          <p:cNvSpPr txBox="1">
            <a:spLocks noGrp="1"/>
          </p:cNvSpPr>
          <p:nvPr>
            <p:ph type="body" idx="7"/>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rgbClr val="262626"/>
              </a:buClr>
              <a:buSzPts val="2000"/>
              <a:buNone/>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189" name="Google Shape;189;p19" title="Riga orizzontale"/>
          <p:cNvCxnSpPr/>
          <p:nvPr/>
        </p:nvCxnSpPr>
        <p:spPr>
          <a:xfrm>
            <a:off x="0" y="6199730"/>
            <a:ext cx="4495800"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titolo e sottotitolo">
  <p:cSld name="Solo titolo e sottotitolo">
    <p:spTree>
      <p:nvGrpSpPr>
        <p:cNvPr id="1" name="Shape 190"/>
        <p:cNvGrpSpPr/>
        <p:nvPr/>
      </p:nvGrpSpPr>
      <p:grpSpPr>
        <a:xfrm>
          <a:off x="0" y="0"/>
          <a:ext cx="0" cy="0"/>
          <a:chOff x="0" y="0"/>
          <a:chExt cx="0" cy="0"/>
        </a:xfrm>
      </p:grpSpPr>
      <p:sp>
        <p:nvSpPr>
          <p:cNvPr id="191" name="Google Shape;191;p20"/>
          <p:cNvSpPr/>
          <p:nvPr/>
        </p:nvSpPr>
        <p:spPr>
          <a:xfrm>
            <a:off x="0" y="0"/>
            <a:ext cx="48963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192" name="Google Shape;192;p20"/>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chemeClr val="lt1"/>
              </a:buClr>
              <a:buSzPts val="5000"/>
              <a:buFont typeface="Century Schoolbook"/>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20"/>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20"/>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5" name="Google Shape;195;p20"/>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96" name="Google Shape;196;p20"/>
          <p:cNvSpPr txBox="1">
            <a:spLocks noGrp="1"/>
          </p:cNvSpPr>
          <p:nvPr>
            <p:ph type="body" idx="1"/>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chemeClr val="lt1"/>
              </a:buClr>
              <a:buSzPts val="2000"/>
              <a:buNone/>
              <a:defRPr>
                <a:solidFill>
                  <a:schemeClr val="lt1"/>
                </a:solidFill>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197" name="Google Shape;197;p20"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6 punti elenco icona/immagine">
  <p:cSld name="6 punti elenco icona/immagine">
    <p:bg>
      <p:bgPr>
        <a:solidFill>
          <a:schemeClr val="lt2"/>
        </a:solidFill>
        <a:effectLst/>
      </p:bgPr>
    </p:bg>
    <p:spTree>
      <p:nvGrpSpPr>
        <p:cNvPr id="1" name="Shape 198"/>
        <p:cNvGrpSpPr/>
        <p:nvPr/>
      </p:nvGrpSpPr>
      <p:grpSpPr>
        <a:xfrm>
          <a:off x="0" y="0"/>
          <a:ext cx="0" cy="0"/>
          <a:chOff x="0" y="0"/>
          <a:chExt cx="0" cy="0"/>
        </a:xfrm>
      </p:grpSpPr>
      <p:sp>
        <p:nvSpPr>
          <p:cNvPr id="199" name="Google Shape;199;p21" title="Forma numero di pagina"/>
          <p:cNvSpPr/>
          <p:nvPr/>
        </p:nvSpPr>
        <p:spPr>
          <a:xfrm>
            <a:off x="11784011" y="5380580"/>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dk1"/>
          </a:solidFill>
          <a:ln>
            <a:noFill/>
          </a:ln>
        </p:spPr>
      </p:sp>
      <p:sp>
        <p:nvSpPr>
          <p:cNvPr id="200" name="Google Shape;200;p21"/>
          <p:cNvSpPr/>
          <p:nvPr/>
        </p:nvSpPr>
        <p:spPr>
          <a:xfrm>
            <a:off x="0" y="0"/>
            <a:ext cx="48963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21"/>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chemeClr val="lt1"/>
              </a:buClr>
              <a:buSzPts val="5000"/>
              <a:buFont typeface="Century Schoolbook"/>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21"/>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3" name="Google Shape;203;p21"/>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4" name="Google Shape;204;p21"/>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05" name="Google Shape;205;p21"/>
          <p:cNvSpPr txBox="1">
            <a:spLocks noGrp="1"/>
          </p:cNvSpPr>
          <p:nvPr>
            <p:ph type="body" idx="1"/>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chemeClr val="lt1"/>
              </a:buClr>
              <a:buSzPts val="2000"/>
              <a:buNone/>
              <a:defRPr>
                <a:solidFill>
                  <a:schemeClr val="lt1"/>
                </a:solidFill>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206" name="Google Shape;206;p21"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
        <p:nvSpPr>
          <p:cNvPr id="207" name="Google Shape;207;p21"/>
          <p:cNvSpPr txBox="1">
            <a:spLocks noGrp="1"/>
          </p:cNvSpPr>
          <p:nvPr>
            <p:ph type="body" idx="2"/>
          </p:nvPr>
        </p:nvSpPr>
        <p:spPr>
          <a:xfrm>
            <a:off x="5162550" y="559678"/>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08" name="Google Shape;208;p21"/>
          <p:cNvSpPr txBox="1">
            <a:spLocks noGrp="1"/>
          </p:cNvSpPr>
          <p:nvPr>
            <p:ph type="body" idx="3"/>
          </p:nvPr>
        </p:nvSpPr>
        <p:spPr>
          <a:xfrm>
            <a:off x="7295581" y="559678"/>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09" name="Google Shape;209;p21"/>
          <p:cNvSpPr txBox="1">
            <a:spLocks noGrp="1"/>
          </p:cNvSpPr>
          <p:nvPr>
            <p:ph type="body" idx="4"/>
          </p:nvPr>
        </p:nvSpPr>
        <p:spPr>
          <a:xfrm>
            <a:off x="9428613" y="559678"/>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10" name="Google Shape;210;p21"/>
          <p:cNvSpPr txBox="1">
            <a:spLocks noGrp="1"/>
          </p:cNvSpPr>
          <p:nvPr>
            <p:ph type="body" idx="5"/>
          </p:nvPr>
        </p:nvSpPr>
        <p:spPr>
          <a:xfrm>
            <a:off x="5162550" y="3429000"/>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11" name="Google Shape;211;p21"/>
          <p:cNvSpPr txBox="1">
            <a:spLocks noGrp="1"/>
          </p:cNvSpPr>
          <p:nvPr>
            <p:ph type="body" idx="6"/>
          </p:nvPr>
        </p:nvSpPr>
        <p:spPr>
          <a:xfrm>
            <a:off x="7295356" y="3429000"/>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12" name="Google Shape;212;p21"/>
          <p:cNvSpPr txBox="1">
            <a:spLocks noGrp="1"/>
          </p:cNvSpPr>
          <p:nvPr>
            <p:ph type="body" idx="7"/>
          </p:nvPr>
        </p:nvSpPr>
        <p:spPr>
          <a:xfrm>
            <a:off x="9428163" y="3429000"/>
            <a:ext cx="1944000" cy="2700000"/>
          </a:xfrm>
          <a:prstGeom prst="rect">
            <a:avLst/>
          </a:prstGeom>
          <a:solidFill>
            <a:schemeClr val="lt1"/>
          </a:solidFill>
          <a:ln>
            <a:noFill/>
          </a:ln>
        </p:spPr>
        <p:txBody>
          <a:bodyPr spcFirstLastPara="1" wrap="square" lIns="0" tIns="1332000" rIns="0" bIns="0" anchor="t"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13" name="Google Shape;213;p21"/>
          <p:cNvSpPr>
            <a:spLocks noGrp="1"/>
          </p:cNvSpPr>
          <p:nvPr>
            <p:ph type="pic" idx="8"/>
          </p:nvPr>
        </p:nvSpPr>
        <p:spPr>
          <a:xfrm>
            <a:off x="5648550" y="729000"/>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14" name="Google Shape;214;p21"/>
          <p:cNvSpPr>
            <a:spLocks noGrp="1"/>
          </p:cNvSpPr>
          <p:nvPr>
            <p:ph type="pic" idx="9"/>
          </p:nvPr>
        </p:nvSpPr>
        <p:spPr>
          <a:xfrm>
            <a:off x="7781581" y="729000"/>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15" name="Google Shape;215;p21"/>
          <p:cNvSpPr>
            <a:spLocks noGrp="1"/>
          </p:cNvSpPr>
          <p:nvPr>
            <p:ph type="pic" idx="13"/>
          </p:nvPr>
        </p:nvSpPr>
        <p:spPr>
          <a:xfrm>
            <a:off x="9914613" y="729000"/>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16" name="Google Shape;216;p21"/>
          <p:cNvSpPr>
            <a:spLocks noGrp="1"/>
          </p:cNvSpPr>
          <p:nvPr>
            <p:ph type="pic" idx="14"/>
          </p:nvPr>
        </p:nvSpPr>
        <p:spPr>
          <a:xfrm>
            <a:off x="5648550" y="3598323"/>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17" name="Google Shape;217;p21"/>
          <p:cNvSpPr>
            <a:spLocks noGrp="1"/>
          </p:cNvSpPr>
          <p:nvPr>
            <p:ph type="pic" idx="15"/>
          </p:nvPr>
        </p:nvSpPr>
        <p:spPr>
          <a:xfrm>
            <a:off x="7781581" y="3598323"/>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18" name="Google Shape;218;p21"/>
          <p:cNvSpPr>
            <a:spLocks noGrp="1"/>
          </p:cNvSpPr>
          <p:nvPr>
            <p:ph type="pic" idx="16"/>
          </p:nvPr>
        </p:nvSpPr>
        <p:spPr>
          <a:xfrm>
            <a:off x="9914613" y="3598323"/>
            <a:ext cx="972000" cy="9720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foto medie con descrizioni">
  <p:cSld name="6 foto medie con descrizioni">
    <p:spTree>
      <p:nvGrpSpPr>
        <p:cNvPr id="1" name="Shape 219"/>
        <p:cNvGrpSpPr/>
        <p:nvPr/>
      </p:nvGrpSpPr>
      <p:grpSpPr>
        <a:xfrm>
          <a:off x="0" y="0"/>
          <a:ext cx="0" cy="0"/>
          <a:chOff x="0" y="0"/>
          <a:chExt cx="0" cy="0"/>
        </a:xfrm>
      </p:grpSpPr>
      <p:sp>
        <p:nvSpPr>
          <p:cNvPr id="220" name="Google Shape;220;p22"/>
          <p:cNvSpPr/>
          <p:nvPr/>
        </p:nvSpPr>
        <p:spPr>
          <a:xfrm>
            <a:off x="0" y="0"/>
            <a:ext cx="4896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22"/>
          <p:cNvSpPr txBox="1">
            <a:spLocks noGrp="1"/>
          </p:cNvSpPr>
          <p:nvPr>
            <p:ph type="title"/>
          </p:nvPr>
        </p:nvSpPr>
        <p:spPr>
          <a:xfrm>
            <a:off x="762000" y="2831932"/>
            <a:ext cx="3834000" cy="15627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rgbClr val="262626"/>
              </a:buClr>
              <a:buSzPts val="5000"/>
              <a:buFont typeface="Century Schoolbook"/>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p22"/>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p22"/>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p22"/>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25" name="Google Shape;225;p22"/>
          <p:cNvSpPr txBox="1">
            <a:spLocks noGrp="1"/>
          </p:cNvSpPr>
          <p:nvPr>
            <p:ph type="body" idx="1"/>
          </p:nvPr>
        </p:nvSpPr>
        <p:spPr>
          <a:xfrm>
            <a:off x="762000" y="4573117"/>
            <a:ext cx="3842700" cy="11784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rgbClr val="262626"/>
              </a:buClr>
              <a:buSzPts val="2000"/>
              <a:buNone/>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226" name="Google Shape;226;p22"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
        <p:nvSpPr>
          <p:cNvPr id="227" name="Google Shape;227;p22"/>
          <p:cNvSpPr>
            <a:spLocks noGrp="1"/>
          </p:cNvSpPr>
          <p:nvPr>
            <p:ph type="pic" idx="2"/>
          </p:nvPr>
        </p:nvSpPr>
        <p:spPr>
          <a:xfrm>
            <a:off x="2424736" y="482857"/>
            <a:ext cx="2179800" cy="2179800"/>
          </a:xfrm>
          <a:prstGeom prst="ellipse">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28" name="Google Shape;228;p22"/>
          <p:cNvSpPr txBox="1">
            <a:spLocks noGrp="1"/>
          </p:cNvSpPr>
          <p:nvPr>
            <p:ph type="body" idx="3"/>
          </p:nvPr>
        </p:nvSpPr>
        <p:spPr>
          <a:xfrm>
            <a:off x="5162550" y="559678"/>
            <a:ext cx="1944000" cy="2700000"/>
          </a:xfrm>
          <a:prstGeom prst="rect">
            <a:avLst/>
          </a:prstGeom>
          <a:solidFill>
            <a:schemeClr val="lt1"/>
          </a:solidFill>
          <a:ln>
            <a:noFill/>
          </a:ln>
        </p:spPr>
        <p:txBody>
          <a:bodyPr spcFirstLastPara="1" wrap="square" lIns="0" tIns="1944000" rIns="0" bIns="72000" anchor="ctr"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29" name="Google Shape;229;p22"/>
          <p:cNvSpPr txBox="1">
            <a:spLocks noGrp="1"/>
          </p:cNvSpPr>
          <p:nvPr>
            <p:ph type="body" idx="4"/>
          </p:nvPr>
        </p:nvSpPr>
        <p:spPr>
          <a:xfrm>
            <a:off x="7295581" y="559678"/>
            <a:ext cx="1944000" cy="2700000"/>
          </a:xfrm>
          <a:prstGeom prst="rect">
            <a:avLst/>
          </a:prstGeom>
          <a:solidFill>
            <a:schemeClr val="lt1"/>
          </a:solidFill>
          <a:ln>
            <a:noFill/>
          </a:ln>
        </p:spPr>
        <p:txBody>
          <a:bodyPr spcFirstLastPara="1" wrap="square" lIns="0" tIns="1944000" rIns="0" bIns="72000" anchor="ctr"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30" name="Google Shape;230;p22"/>
          <p:cNvSpPr txBox="1">
            <a:spLocks noGrp="1"/>
          </p:cNvSpPr>
          <p:nvPr>
            <p:ph type="body" idx="5"/>
          </p:nvPr>
        </p:nvSpPr>
        <p:spPr>
          <a:xfrm>
            <a:off x="9428613" y="559678"/>
            <a:ext cx="1944000" cy="2700000"/>
          </a:xfrm>
          <a:prstGeom prst="rect">
            <a:avLst/>
          </a:prstGeom>
          <a:solidFill>
            <a:schemeClr val="lt1"/>
          </a:solidFill>
          <a:ln>
            <a:noFill/>
          </a:ln>
        </p:spPr>
        <p:txBody>
          <a:bodyPr spcFirstLastPara="1" wrap="square" lIns="0" tIns="1944000" rIns="0" bIns="72000" anchor="ctr"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31" name="Google Shape;231;p22"/>
          <p:cNvSpPr txBox="1">
            <a:spLocks noGrp="1"/>
          </p:cNvSpPr>
          <p:nvPr>
            <p:ph type="body" idx="6"/>
          </p:nvPr>
        </p:nvSpPr>
        <p:spPr>
          <a:xfrm>
            <a:off x="5162550" y="3429000"/>
            <a:ext cx="1944000" cy="2700000"/>
          </a:xfrm>
          <a:prstGeom prst="rect">
            <a:avLst/>
          </a:prstGeom>
          <a:solidFill>
            <a:schemeClr val="lt1"/>
          </a:solidFill>
          <a:ln>
            <a:noFill/>
          </a:ln>
        </p:spPr>
        <p:txBody>
          <a:bodyPr spcFirstLastPara="1" wrap="square" lIns="0" tIns="1944000" rIns="0" bIns="72000" anchor="ctr"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32" name="Google Shape;232;p22"/>
          <p:cNvSpPr txBox="1">
            <a:spLocks noGrp="1"/>
          </p:cNvSpPr>
          <p:nvPr>
            <p:ph type="body" idx="7"/>
          </p:nvPr>
        </p:nvSpPr>
        <p:spPr>
          <a:xfrm>
            <a:off x="7295356" y="3429000"/>
            <a:ext cx="1944000" cy="2700000"/>
          </a:xfrm>
          <a:prstGeom prst="rect">
            <a:avLst/>
          </a:prstGeom>
          <a:solidFill>
            <a:schemeClr val="lt1"/>
          </a:solidFill>
          <a:ln>
            <a:noFill/>
          </a:ln>
        </p:spPr>
        <p:txBody>
          <a:bodyPr spcFirstLastPara="1" wrap="square" lIns="0" tIns="1944000" rIns="0" bIns="72000" anchor="ctr"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33" name="Google Shape;233;p22"/>
          <p:cNvSpPr txBox="1">
            <a:spLocks noGrp="1"/>
          </p:cNvSpPr>
          <p:nvPr>
            <p:ph type="body" idx="8"/>
          </p:nvPr>
        </p:nvSpPr>
        <p:spPr>
          <a:xfrm>
            <a:off x="9428163" y="3429000"/>
            <a:ext cx="1944000" cy="2700000"/>
          </a:xfrm>
          <a:prstGeom prst="rect">
            <a:avLst/>
          </a:prstGeom>
          <a:solidFill>
            <a:schemeClr val="lt1"/>
          </a:solidFill>
          <a:ln>
            <a:noFill/>
          </a:ln>
        </p:spPr>
        <p:txBody>
          <a:bodyPr spcFirstLastPara="1" wrap="square" lIns="0" tIns="1944000" rIns="0" bIns="72000" anchor="ctr" anchorCtr="0">
            <a:normAutofit/>
          </a:bodyPr>
          <a:lstStyle>
            <a:lvl1pPr marL="457200" lvl="0" indent="-228600" algn="ctr" rtl="0">
              <a:lnSpc>
                <a:spcPct val="112000"/>
              </a:lnSpc>
              <a:spcBef>
                <a:spcPts val="900"/>
              </a:spcBef>
              <a:spcAft>
                <a:spcPts val="0"/>
              </a:spcAft>
              <a:buClr>
                <a:srgbClr val="262626"/>
              </a:buClr>
              <a:buSzPts val="1600"/>
              <a:buNone/>
              <a:defRPr sz="1600">
                <a:solidFill>
                  <a:srgbClr val="262626"/>
                </a:solidFill>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34" name="Google Shape;234;p22"/>
          <p:cNvSpPr>
            <a:spLocks noGrp="1"/>
          </p:cNvSpPr>
          <p:nvPr>
            <p:ph type="pic" idx="9"/>
          </p:nvPr>
        </p:nvSpPr>
        <p:spPr>
          <a:xfrm>
            <a:off x="5234550" y="647388"/>
            <a:ext cx="1800000" cy="1800000"/>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35" name="Google Shape;235;p22"/>
          <p:cNvSpPr>
            <a:spLocks noGrp="1"/>
          </p:cNvSpPr>
          <p:nvPr>
            <p:ph type="pic" idx="13"/>
          </p:nvPr>
        </p:nvSpPr>
        <p:spPr>
          <a:xfrm>
            <a:off x="7367581" y="647388"/>
            <a:ext cx="1800000" cy="1800000"/>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36" name="Google Shape;236;p22"/>
          <p:cNvSpPr>
            <a:spLocks noGrp="1"/>
          </p:cNvSpPr>
          <p:nvPr>
            <p:ph type="pic" idx="14"/>
          </p:nvPr>
        </p:nvSpPr>
        <p:spPr>
          <a:xfrm>
            <a:off x="9500613" y="647388"/>
            <a:ext cx="1800000" cy="1800000"/>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37" name="Google Shape;237;p22"/>
          <p:cNvSpPr>
            <a:spLocks noGrp="1"/>
          </p:cNvSpPr>
          <p:nvPr>
            <p:ph type="pic" idx="15"/>
          </p:nvPr>
        </p:nvSpPr>
        <p:spPr>
          <a:xfrm>
            <a:off x="5234550" y="3516711"/>
            <a:ext cx="1800000" cy="1800000"/>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38" name="Google Shape;238;p22"/>
          <p:cNvSpPr>
            <a:spLocks noGrp="1"/>
          </p:cNvSpPr>
          <p:nvPr>
            <p:ph type="pic" idx="16"/>
          </p:nvPr>
        </p:nvSpPr>
        <p:spPr>
          <a:xfrm>
            <a:off x="7367581" y="3516711"/>
            <a:ext cx="1800000" cy="1800000"/>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239" name="Google Shape;239;p22"/>
          <p:cNvSpPr>
            <a:spLocks noGrp="1"/>
          </p:cNvSpPr>
          <p:nvPr>
            <p:ph type="pic" idx="17"/>
          </p:nvPr>
        </p:nvSpPr>
        <p:spPr>
          <a:xfrm>
            <a:off x="9500163" y="3516711"/>
            <a:ext cx="1800000" cy="1800000"/>
          </a:xfrm>
          <a:prstGeom prst="rect">
            <a:avLst/>
          </a:prstGeom>
          <a:solidFill>
            <a:srgbClr val="F2F2F2"/>
          </a:solid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1200"/>
              <a:buFont typeface="Arial"/>
              <a:buNone/>
              <a:defRPr sz="1200" b="0" i="1"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4"/>
        <p:cNvGrpSpPr/>
        <p:nvPr/>
      </p:nvGrpSpPr>
      <p:grpSpPr>
        <a:xfrm>
          <a:off x="0" y="0"/>
          <a:ext cx="0" cy="0"/>
          <a:chOff x="0" y="0"/>
          <a:chExt cx="0" cy="0"/>
        </a:xfrm>
      </p:grpSpPr>
      <p:sp>
        <p:nvSpPr>
          <p:cNvPr id="65" name="Google Shape;65;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apositiva titolo">
  <p:cSld name="Diapositiva titolo">
    <p:bg>
      <p:bgPr>
        <a:solidFill>
          <a:schemeClr val="dk2"/>
        </a:solidFill>
        <a:effectLst/>
      </p:bgPr>
    </p:bg>
    <p:spTree>
      <p:nvGrpSpPr>
        <p:cNvPr id="1" name="Shape 240"/>
        <p:cNvGrpSpPr/>
        <p:nvPr/>
      </p:nvGrpSpPr>
      <p:grpSpPr>
        <a:xfrm>
          <a:off x="0" y="0"/>
          <a:ext cx="0" cy="0"/>
          <a:chOff x="0" y="0"/>
          <a:chExt cx="0" cy="0"/>
        </a:xfrm>
      </p:grpSpPr>
      <p:sp>
        <p:nvSpPr>
          <p:cNvPr id="241" name="Google Shape;241;p23" title="Forma numero di pagina"/>
          <p:cNvSpPr/>
          <p:nvPr/>
        </p:nvSpPr>
        <p:spPr>
          <a:xfrm>
            <a:off x="11784011" y="-1"/>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a:noFill/>
          </a:ln>
        </p:spPr>
      </p:sp>
      <p:sp>
        <p:nvSpPr>
          <p:cNvPr id="242" name="Google Shape;242;p23"/>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lvl1pPr lvl="0" algn="l" rtl="0">
              <a:lnSpc>
                <a:spcPct val="85000"/>
              </a:lnSpc>
              <a:spcBef>
                <a:spcPts val="0"/>
              </a:spcBef>
              <a:spcAft>
                <a:spcPts val="0"/>
              </a:spcAft>
              <a:buClr>
                <a:schemeClr val="lt2"/>
              </a:buClr>
              <a:buSzPts val="6000"/>
              <a:buFont typeface="Century Schoolbook"/>
              <a:buNone/>
              <a:defRPr sz="6000" cap="none">
                <a:solidFill>
                  <a:schemeClr val="l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23"/>
          <p:cNvSpPr txBox="1">
            <a:spLocks noGrp="1"/>
          </p:cNvSpPr>
          <p:nvPr>
            <p:ph type="subTitle" idx="1"/>
          </p:nvPr>
        </p:nvSpPr>
        <p:spPr>
          <a:xfrm>
            <a:off x="667666" y="4151085"/>
            <a:ext cx="4633800" cy="15912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Clr>
                <a:schemeClr val="lt2"/>
              </a:buClr>
              <a:buSzPts val="2300"/>
              <a:buNone/>
              <a:defRPr sz="2300" b="0" i="1">
                <a:solidFill>
                  <a:schemeClr val="lt2"/>
                </a:solidFill>
              </a:defRPr>
            </a:lvl1pPr>
            <a:lvl2pPr lvl="1" algn="ctr" rtl="0">
              <a:lnSpc>
                <a:spcPct val="112000"/>
              </a:lnSpc>
              <a:spcBef>
                <a:spcPts val="900"/>
              </a:spcBef>
              <a:spcAft>
                <a:spcPts val="0"/>
              </a:spcAft>
              <a:buClr>
                <a:srgbClr val="FEFEFE"/>
              </a:buClr>
              <a:buSzPts val="2000"/>
              <a:buNone/>
              <a:defRPr sz="2000"/>
            </a:lvl2pPr>
            <a:lvl3pPr lvl="2" algn="ctr" rtl="0">
              <a:lnSpc>
                <a:spcPct val="112000"/>
              </a:lnSpc>
              <a:spcBef>
                <a:spcPts val="900"/>
              </a:spcBef>
              <a:spcAft>
                <a:spcPts val="0"/>
              </a:spcAft>
              <a:buClr>
                <a:srgbClr val="FEFEFE"/>
              </a:buClr>
              <a:buSzPts val="1800"/>
              <a:buNone/>
              <a:defRPr sz="1800"/>
            </a:lvl3pPr>
            <a:lvl4pPr lvl="3" algn="ctr" rtl="0">
              <a:lnSpc>
                <a:spcPct val="112000"/>
              </a:lnSpc>
              <a:spcBef>
                <a:spcPts val="900"/>
              </a:spcBef>
              <a:spcAft>
                <a:spcPts val="0"/>
              </a:spcAft>
              <a:buClr>
                <a:srgbClr val="FEFEFE"/>
              </a:buClr>
              <a:buSzPts val="1600"/>
              <a:buNone/>
              <a:defRPr sz="1600"/>
            </a:lvl4pPr>
            <a:lvl5pPr lvl="4" algn="ctr" rtl="0">
              <a:lnSpc>
                <a:spcPct val="112000"/>
              </a:lnSpc>
              <a:spcBef>
                <a:spcPts val="900"/>
              </a:spcBef>
              <a:spcAft>
                <a:spcPts val="0"/>
              </a:spcAft>
              <a:buClr>
                <a:srgbClr val="FEFEFE"/>
              </a:buClr>
              <a:buSzPts val="1600"/>
              <a:buNone/>
              <a:defRPr sz="1600"/>
            </a:lvl5pPr>
            <a:lvl6pPr lvl="5" algn="ctr" rtl="0">
              <a:lnSpc>
                <a:spcPct val="112000"/>
              </a:lnSpc>
              <a:spcBef>
                <a:spcPts val="1300"/>
              </a:spcBef>
              <a:spcAft>
                <a:spcPts val="0"/>
              </a:spcAft>
              <a:buClr>
                <a:srgbClr val="FEFEFE"/>
              </a:buClr>
              <a:buSzPts val="1600"/>
              <a:buNone/>
              <a:defRPr sz="1600"/>
            </a:lvl6pPr>
            <a:lvl7pPr lvl="6" algn="ctr" rtl="0">
              <a:lnSpc>
                <a:spcPct val="112000"/>
              </a:lnSpc>
              <a:spcBef>
                <a:spcPts val="1300"/>
              </a:spcBef>
              <a:spcAft>
                <a:spcPts val="0"/>
              </a:spcAft>
              <a:buClr>
                <a:srgbClr val="FEFEFE"/>
              </a:buClr>
              <a:buSzPts val="1600"/>
              <a:buNone/>
              <a:defRPr sz="1600"/>
            </a:lvl7pPr>
            <a:lvl8pPr lvl="7" algn="ctr" rtl="0">
              <a:lnSpc>
                <a:spcPct val="112000"/>
              </a:lnSpc>
              <a:spcBef>
                <a:spcPts val="1300"/>
              </a:spcBef>
              <a:spcAft>
                <a:spcPts val="0"/>
              </a:spcAft>
              <a:buClr>
                <a:srgbClr val="FEFEFE"/>
              </a:buClr>
              <a:buSzPts val="1600"/>
              <a:buNone/>
              <a:defRPr sz="1600"/>
            </a:lvl8pPr>
            <a:lvl9pPr lvl="8" algn="ctr" rtl="0">
              <a:lnSpc>
                <a:spcPct val="112000"/>
              </a:lnSpc>
              <a:spcBef>
                <a:spcPts val="1300"/>
              </a:spcBef>
              <a:spcAft>
                <a:spcPts val="0"/>
              </a:spcAft>
              <a:buClr>
                <a:srgbClr val="FEFEFE"/>
              </a:buClr>
              <a:buSzPts val="1600"/>
              <a:buNone/>
              <a:defRPr sz="1600"/>
            </a:lvl9pPr>
          </a:lstStyle>
          <a:p>
            <a:endParaRPr/>
          </a:p>
        </p:txBody>
      </p:sp>
      <p:cxnSp>
        <p:nvCxnSpPr>
          <p:cNvPr id="244" name="Google Shape;244;p23" title="Riga verticale"/>
          <p:cNvCxnSpPr/>
          <p:nvPr/>
        </p:nvCxnSpPr>
        <p:spPr>
          <a:xfrm>
            <a:off x="5524563" y="1115733"/>
            <a:ext cx="0" cy="4626600"/>
          </a:xfrm>
          <a:prstGeom prst="straightConnector1">
            <a:avLst/>
          </a:prstGeom>
          <a:noFill/>
          <a:ln w="635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Intestazione sezione" type="secHead">
  <p:cSld name="SECTION_HEADER">
    <p:bg>
      <p:bgPr>
        <a:solidFill>
          <a:schemeClr val="lt2"/>
        </a:solidFill>
        <a:effectLst/>
      </p:bgPr>
    </p:bg>
    <p:spTree>
      <p:nvGrpSpPr>
        <p:cNvPr id="1" name="Shape 245"/>
        <p:cNvGrpSpPr/>
        <p:nvPr/>
      </p:nvGrpSpPr>
      <p:grpSpPr>
        <a:xfrm>
          <a:off x="0" y="0"/>
          <a:ext cx="0" cy="0"/>
          <a:chOff x="0" y="0"/>
          <a:chExt cx="0" cy="0"/>
        </a:xfrm>
      </p:grpSpPr>
      <p:sp>
        <p:nvSpPr>
          <p:cNvPr id="246" name="Google Shape;246;p24" title="Forma numero di pagina"/>
          <p:cNvSpPr/>
          <p:nvPr/>
        </p:nvSpPr>
        <p:spPr>
          <a:xfrm>
            <a:off x="11784011" y="1393748"/>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247" name="Google Shape;247;p24"/>
          <p:cNvSpPr txBox="1">
            <a:spLocks noGrp="1"/>
          </p:cNvSpPr>
          <p:nvPr>
            <p:ph type="title"/>
          </p:nvPr>
        </p:nvSpPr>
        <p:spPr>
          <a:xfrm>
            <a:off x="1947673" y="2571722"/>
            <a:ext cx="8296800" cy="3286200"/>
          </a:xfrm>
          <a:prstGeom prst="rect">
            <a:avLst/>
          </a:prstGeom>
          <a:noFill/>
          <a:ln>
            <a:noFill/>
          </a:ln>
        </p:spPr>
        <p:txBody>
          <a:bodyPr spcFirstLastPara="1" wrap="square" lIns="91425" tIns="45700" rIns="91425" bIns="45700" anchor="t" anchorCtr="0">
            <a:normAutofit/>
          </a:bodyPr>
          <a:lstStyle>
            <a:lvl1pPr lvl="0" algn="r" rtl="0">
              <a:lnSpc>
                <a:spcPct val="85000"/>
              </a:lnSpc>
              <a:spcBef>
                <a:spcPts val="0"/>
              </a:spcBef>
              <a:spcAft>
                <a:spcPts val="0"/>
              </a:spcAft>
              <a:buClr>
                <a:srgbClr val="262626"/>
              </a:buClr>
              <a:buSzPts val="7700"/>
              <a:buFont typeface="Century Schoolbook"/>
              <a:buNone/>
              <a:defRPr sz="7700" cap="none">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24"/>
          <p:cNvSpPr txBox="1">
            <a:spLocks noGrp="1"/>
          </p:cNvSpPr>
          <p:nvPr>
            <p:ph type="body" idx="1"/>
          </p:nvPr>
        </p:nvSpPr>
        <p:spPr>
          <a:xfrm>
            <a:off x="1947673" y="1393748"/>
            <a:ext cx="8401500" cy="819300"/>
          </a:xfrm>
          <a:prstGeom prst="rect">
            <a:avLst/>
          </a:prstGeom>
          <a:noFill/>
          <a:ln>
            <a:noFill/>
          </a:ln>
        </p:spPr>
        <p:txBody>
          <a:bodyPr spcFirstLastPara="1" wrap="square" lIns="91425" tIns="45700" rIns="91425" bIns="45700" anchor="ctr" anchorCtr="0">
            <a:normAutofit/>
          </a:bodyPr>
          <a:lstStyle>
            <a:lvl1pPr marL="457200" lvl="0" indent="-228600" algn="r" rtl="0">
              <a:lnSpc>
                <a:spcPct val="113000"/>
              </a:lnSpc>
              <a:spcBef>
                <a:spcPts val="0"/>
              </a:spcBef>
              <a:spcAft>
                <a:spcPts val="0"/>
              </a:spcAft>
              <a:buClr>
                <a:srgbClr val="262626"/>
              </a:buClr>
              <a:buSzPts val="2000"/>
              <a:buNone/>
              <a:defRPr sz="2000" b="0" i="1">
                <a:solidFill>
                  <a:srgbClr val="262626"/>
                </a:solidFill>
              </a:defRPr>
            </a:lvl1pPr>
            <a:lvl2pPr marL="914400" lvl="1" indent="-228600" algn="l" rtl="0">
              <a:lnSpc>
                <a:spcPct val="112000"/>
              </a:lnSpc>
              <a:spcBef>
                <a:spcPts val="900"/>
              </a:spcBef>
              <a:spcAft>
                <a:spcPts val="0"/>
              </a:spcAft>
              <a:buClr>
                <a:srgbClr val="888888"/>
              </a:buClr>
              <a:buSzPts val="2000"/>
              <a:buNone/>
              <a:defRPr sz="2000">
                <a:solidFill>
                  <a:srgbClr val="888888"/>
                </a:solidFill>
              </a:defRPr>
            </a:lvl2pPr>
            <a:lvl3pPr marL="1371600" lvl="2" indent="-228600" algn="l" rtl="0">
              <a:lnSpc>
                <a:spcPct val="112000"/>
              </a:lnSpc>
              <a:spcBef>
                <a:spcPts val="900"/>
              </a:spcBef>
              <a:spcAft>
                <a:spcPts val="0"/>
              </a:spcAft>
              <a:buClr>
                <a:srgbClr val="888888"/>
              </a:buClr>
              <a:buSzPts val="1800"/>
              <a:buNone/>
              <a:defRPr sz="1800">
                <a:solidFill>
                  <a:srgbClr val="888888"/>
                </a:solidFill>
              </a:defRPr>
            </a:lvl3pPr>
            <a:lvl4pPr marL="1828800" lvl="3" indent="-228600" algn="l" rtl="0">
              <a:lnSpc>
                <a:spcPct val="112000"/>
              </a:lnSpc>
              <a:spcBef>
                <a:spcPts val="900"/>
              </a:spcBef>
              <a:spcAft>
                <a:spcPts val="0"/>
              </a:spcAft>
              <a:buClr>
                <a:srgbClr val="888888"/>
              </a:buClr>
              <a:buSzPts val="1600"/>
              <a:buNone/>
              <a:defRPr sz="1600">
                <a:solidFill>
                  <a:srgbClr val="888888"/>
                </a:solidFill>
              </a:defRPr>
            </a:lvl4pPr>
            <a:lvl5pPr marL="2286000" lvl="4" indent="-228600" algn="l" rtl="0">
              <a:lnSpc>
                <a:spcPct val="112000"/>
              </a:lnSpc>
              <a:spcBef>
                <a:spcPts val="900"/>
              </a:spcBef>
              <a:spcAft>
                <a:spcPts val="0"/>
              </a:spcAft>
              <a:buClr>
                <a:srgbClr val="888888"/>
              </a:buClr>
              <a:buSzPts val="1600"/>
              <a:buNone/>
              <a:defRPr sz="1600">
                <a:solidFill>
                  <a:srgbClr val="888888"/>
                </a:solidFill>
              </a:defRPr>
            </a:lvl5pPr>
            <a:lvl6pPr marL="2743200" lvl="5" indent="-228600" algn="l" rtl="0">
              <a:lnSpc>
                <a:spcPct val="112000"/>
              </a:lnSpc>
              <a:spcBef>
                <a:spcPts val="1300"/>
              </a:spcBef>
              <a:spcAft>
                <a:spcPts val="0"/>
              </a:spcAft>
              <a:buClr>
                <a:srgbClr val="888888"/>
              </a:buClr>
              <a:buSzPts val="1600"/>
              <a:buNone/>
              <a:defRPr sz="1600">
                <a:solidFill>
                  <a:srgbClr val="888888"/>
                </a:solidFill>
              </a:defRPr>
            </a:lvl6pPr>
            <a:lvl7pPr marL="3200400" lvl="6" indent="-228600" algn="l" rtl="0">
              <a:lnSpc>
                <a:spcPct val="112000"/>
              </a:lnSpc>
              <a:spcBef>
                <a:spcPts val="1300"/>
              </a:spcBef>
              <a:spcAft>
                <a:spcPts val="0"/>
              </a:spcAft>
              <a:buClr>
                <a:srgbClr val="888888"/>
              </a:buClr>
              <a:buSzPts val="1600"/>
              <a:buNone/>
              <a:defRPr sz="1600">
                <a:solidFill>
                  <a:srgbClr val="888888"/>
                </a:solidFill>
              </a:defRPr>
            </a:lvl7pPr>
            <a:lvl8pPr marL="3657600" lvl="7" indent="-228600" algn="l" rtl="0">
              <a:lnSpc>
                <a:spcPct val="112000"/>
              </a:lnSpc>
              <a:spcBef>
                <a:spcPts val="1300"/>
              </a:spcBef>
              <a:spcAft>
                <a:spcPts val="0"/>
              </a:spcAft>
              <a:buClr>
                <a:srgbClr val="888888"/>
              </a:buClr>
              <a:buSzPts val="1600"/>
              <a:buNone/>
              <a:defRPr sz="1600">
                <a:solidFill>
                  <a:srgbClr val="888888"/>
                </a:solidFill>
              </a:defRPr>
            </a:lvl8pPr>
            <a:lvl9pPr marL="4114800" lvl="8" indent="-228600" algn="l" rtl="0">
              <a:lnSpc>
                <a:spcPct val="112000"/>
              </a:lnSpc>
              <a:spcBef>
                <a:spcPts val="1300"/>
              </a:spcBef>
              <a:spcAft>
                <a:spcPts val="0"/>
              </a:spcAft>
              <a:buClr>
                <a:srgbClr val="888888"/>
              </a:buClr>
              <a:buSzPts val="1600"/>
              <a:buNone/>
              <a:defRPr sz="1600">
                <a:solidFill>
                  <a:srgbClr val="888888"/>
                </a:solidFill>
              </a:defRPr>
            </a:lvl9pPr>
          </a:lstStyle>
          <a:p>
            <a:endParaRPr/>
          </a:p>
        </p:txBody>
      </p:sp>
      <p:sp>
        <p:nvSpPr>
          <p:cNvPr id="249" name="Google Shape;249;p24"/>
          <p:cNvSpPr txBox="1">
            <a:spLocks noGrp="1"/>
          </p:cNvSpPr>
          <p:nvPr>
            <p:ph type="dt" idx="10"/>
          </p:nvPr>
        </p:nvSpPr>
        <p:spPr>
          <a:xfrm>
            <a:off x="8742955" y="6314439"/>
            <a:ext cx="15966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sz="1200">
                <a:solidFill>
                  <a:srgbClr val="26262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24"/>
          <p:cNvSpPr txBox="1">
            <a:spLocks noGrp="1"/>
          </p:cNvSpPr>
          <p:nvPr>
            <p:ph type="ftr" idx="11"/>
          </p:nvPr>
        </p:nvSpPr>
        <p:spPr>
          <a:xfrm>
            <a:off x="1947673" y="6314440"/>
            <a:ext cx="64803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b="0">
                <a:solidFill>
                  <a:srgbClr val="26262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24"/>
          <p:cNvSpPr txBox="1">
            <a:spLocks noGrp="1"/>
          </p:cNvSpPr>
          <p:nvPr>
            <p:ph type="sldNum" idx="12"/>
          </p:nvPr>
        </p:nvSpPr>
        <p:spPr>
          <a:xfrm>
            <a:off x="11784011" y="1620760"/>
            <a:ext cx="408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1">
                <a:solidFill>
                  <a:schemeClr val="lt2"/>
                </a:solidFill>
                <a:latin typeface="Century Schoolbook"/>
                <a:ea typeface="Century Schoolbook"/>
                <a:cs typeface="Century Schoolbook"/>
                <a:sym typeface="Century Schoolbook"/>
              </a:defRPr>
            </a:lvl1pPr>
            <a:lvl2pPr marL="0" marR="0" lvl="1" indent="0" algn="r" rtl="0">
              <a:spcBef>
                <a:spcPts val="0"/>
              </a:spcBef>
              <a:buNone/>
              <a:defRPr sz="1100" b="0" i="1">
                <a:solidFill>
                  <a:schemeClr val="lt2"/>
                </a:solidFill>
                <a:latin typeface="Century Schoolbook"/>
                <a:ea typeface="Century Schoolbook"/>
                <a:cs typeface="Century Schoolbook"/>
                <a:sym typeface="Century Schoolbook"/>
              </a:defRPr>
            </a:lvl2pPr>
            <a:lvl3pPr marL="0" marR="0" lvl="2" indent="0" algn="r" rtl="0">
              <a:spcBef>
                <a:spcPts val="0"/>
              </a:spcBef>
              <a:buNone/>
              <a:defRPr sz="1100" b="0" i="1">
                <a:solidFill>
                  <a:schemeClr val="lt2"/>
                </a:solidFill>
                <a:latin typeface="Century Schoolbook"/>
                <a:ea typeface="Century Schoolbook"/>
                <a:cs typeface="Century Schoolbook"/>
                <a:sym typeface="Century Schoolbook"/>
              </a:defRPr>
            </a:lvl3pPr>
            <a:lvl4pPr marL="0" marR="0" lvl="3" indent="0" algn="r" rtl="0">
              <a:spcBef>
                <a:spcPts val="0"/>
              </a:spcBef>
              <a:buNone/>
              <a:defRPr sz="1100" b="0" i="1">
                <a:solidFill>
                  <a:schemeClr val="lt2"/>
                </a:solidFill>
                <a:latin typeface="Century Schoolbook"/>
                <a:ea typeface="Century Schoolbook"/>
                <a:cs typeface="Century Schoolbook"/>
                <a:sym typeface="Century Schoolbook"/>
              </a:defRPr>
            </a:lvl4pPr>
            <a:lvl5pPr marL="0" marR="0" lvl="4" indent="0" algn="r" rtl="0">
              <a:spcBef>
                <a:spcPts val="0"/>
              </a:spcBef>
              <a:buNone/>
              <a:defRPr sz="1100" b="0" i="1">
                <a:solidFill>
                  <a:schemeClr val="lt2"/>
                </a:solidFill>
                <a:latin typeface="Century Schoolbook"/>
                <a:ea typeface="Century Schoolbook"/>
                <a:cs typeface="Century Schoolbook"/>
                <a:sym typeface="Century Schoolbook"/>
              </a:defRPr>
            </a:lvl5pPr>
            <a:lvl6pPr marL="0" marR="0" lvl="5" indent="0" algn="r" rtl="0">
              <a:spcBef>
                <a:spcPts val="0"/>
              </a:spcBef>
              <a:buNone/>
              <a:defRPr sz="1100" b="0" i="1">
                <a:solidFill>
                  <a:schemeClr val="lt2"/>
                </a:solidFill>
                <a:latin typeface="Century Schoolbook"/>
                <a:ea typeface="Century Schoolbook"/>
                <a:cs typeface="Century Schoolbook"/>
                <a:sym typeface="Century Schoolbook"/>
              </a:defRPr>
            </a:lvl6pPr>
            <a:lvl7pPr marL="0" marR="0" lvl="6" indent="0" algn="r" rtl="0">
              <a:spcBef>
                <a:spcPts val="0"/>
              </a:spcBef>
              <a:buNone/>
              <a:defRPr sz="1100" b="0" i="1">
                <a:solidFill>
                  <a:schemeClr val="lt2"/>
                </a:solidFill>
                <a:latin typeface="Century Schoolbook"/>
                <a:ea typeface="Century Schoolbook"/>
                <a:cs typeface="Century Schoolbook"/>
                <a:sym typeface="Century Schoolbook"/>
              </a:defRPr>
            </a:lvl7pPr>
            <a:lvl8pPr marL="0" marR="0" lvl="7" indent="0" algn="r" rtl="0">
              <a:spcBef>
                <a:spcPts val="0"/>
              </a:spcBef>
              <a:buNone/>
              <a:defRPr sz="1100" b="0" i="1">
                <a:solidFill>
                  <a:schemeClr val="lt2"/>
                </a:solidFill>
                <a:latin typeface="Century Schoolbook"/>
                <a:ea typeface="Century Schoolbook"/>
                <a:cs typeface="Century Schoolbook"/>
                <a:sym typeface="Century Schoolbook"/>
              </a:defRPr>
            </a:lvl8pPr>
            <a:lvl9pPr marL="0" marR="0" lvl="8" indent="0" algn="r" rtl="0">
              <a:spcBef>
                <a:spcPts val="0"/>
              </a:spcBef>
              <a:buNone/>
              <a:defRPr sz="1100" b="0" i="1">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it-IT"/>
              <a:t>‹N›</a:t>
            </a:fld>
            <a:endParaRPr/>
          </a:p>
        </p:txBody>
      </p:sp>
      <p:cxnSp>
        <p:nvCxnSpPr>
          <p:cNvPr id="252" name="Google Shape;252;p24" title="Riga orizzontale"/>
          <p:cNvCxnSpPr/>
          <p:nvPr/>
        </p:nvCxnSpPr>
        <p:spPr>
          <a:xfrm rot="10800000">
            <a:off x="-73" y="6178167"/>
            <a:ext cx="10244400"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253"/>
        <p:cNvGrpSpPr/>
        <p:nvPr/>
      </p:nvGrpSpPr>
      <p:grpSpPr>
        <a:xfrm>
          <a:off x="0" y="0"/>
          <a:ext cx="0" cy="0"/>
          <a:chOff x="0" y="0"/>
          <a:chExt cx="0" cy="0"/>
        </a:xfrm>
      </p:grpSpPr>
      <p:sp>
        <p:nvSpPr>
          <p:cNvPr id="254" name="Google Shape;254;p25"/>
          <p:cNvSpPr/>
          <p:nvPr/>
        </p:nvSpPr>
        <p:spPr>
          <a:xfrm>
            <a:off x="0" y="0"/>
            <a:ext cx="48963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55" name="Google Shape;255;p25"/>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chemeClr val="lt1"/>
              </a:buClr>
              <a:buSzPts val="5000"/>
              <a:buFont typeface="Century Schoolbook"/>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25"/>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7" name="Google Shape;257;p25"/>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8" name="Google Shape;258;p25"/>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59" name="Google Shape;259;p25"/>
          <p:cNvSpPr txBox="1">
            <a:spLocks noGrp="1"/>
          </p:cNvSpPr>
          <p:nvPr>
            <p:ph type="body" idx="1"/>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chemeClr val="lt1"/>
              </a:buClr>
              <a:buSzPts val="2000"/>
              <a:buNone/>
              <a:defRPr>
                <a:solidFill>
                  <a:schemeClr val="lt1"/>
                </a:solidFill>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260" name="Google Shape;260;p25"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
        <p:nvSpPr>
          <p:cNvPr id="261" name="Google Shape;261;p25"/>
          <p:cNvSpPr txBox="1">
            <a:spLocks noGrp="1"/>
          </p:cNvSpPr>
          <p:nvPr>
            <p:ph type="body" idx="2"/>
          </p:nvPr>
        </p:nvSpPr>
        <p:spPr>
          <a:xfrm>
            <a:off x="5326063" y="559678"/>
            <a:ext cx="6103800" cy="51918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262"/>
        <p:cNvGrpSpPr/>
        <p:nvPr/>
      </p:nvGrpSpPr>
      <p:grpSpPr>
        <a:xfrm>
          <a:off x="0" y="0"/>
          <a:ext cx="0" cy="0"/>
          <a:chOff x="0" y="0"/>
          <a:chExt cx="0" cy="0"/>
        </a:xfrm>
      </p:grpSpPr>
      <p:sp>
        <p:nvSpPr>
          <p:cNvPr id="263" name="Google Shape;263;p26"/>
          <p:cNvSpPr/>
          <p:nvPr/>
        </p:nvSpPr>
        <p:spPr>
          <a:xfrm>
            <a:off x="0" y="0"/>
            <a:ext cx="48963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64" name="Google Shape;264;p26"/>
          <p:cNvSpPr txBox="1">
            <a:spLocks noGrp="1"/>
          </p:cNvSpPr>
          <p:nvPr>
            <p:ph type="title"/>
          </p:nvPr>
        </p:nvSpPr>
        <p:spPr>
          <a:xfrm>
            <a:off x="762000" y="559678"/>
            <a:ext cx="3834000" cy="22215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chemeClr val="lt1"/>
              </a:buClr>
              <a:buSzPts val="5000"/>
              <a:buFont typeface="Century Schoolbook"/>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5" name="Google Shape;265;p26"/>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6" name="Google Shape;266;p26"/>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7" name="Google Shape;267;p26"/>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68" name="Google Shape;268;p26"/>
          <p:cNvSpPr txBox="1">
            <a:spLocks noGrp="1"/>
          </p:cNvSpPr>
          <p:nvPr>
            <p:ph type="body" idx="1"/>
          </p:nvPr>
        </p:nvSpPr>
        <p:spPr>
          <a:xfrm>
            <a:off x="762000" y="2895600"/>
            <a:ext cx="3842700" cy="2856000"/>
          </a:xfrm>
          <a:prstGeom prst="rect">
            <a:avLst/>
          </a:prstGeom>
          <a:noFill/>
          <a:ln>
            <a:noFill/>
          </a:ln>
        </p:spPr>
        <p:txBody>
          <a:bodyPr spcFirstLastPara="1" wrap="square" lIns="91425" tIns="45700" rIns="91425" bIns="45700" anchor="t" anchorCtr="0">
            <a:normAutofit/>
          </a:bodyPr>
          <a:lstStyle>
            <a:lvl1pPr marL="457200" lvl="0" indent="-228600" algn="r" rtl="0">
              <a:lnSpc>
                <a:spcPct val="112000"/>
              </a:lnSpc>
              <a:spcBef>
                <a:spcPts val="900"/>
              </a:spcBef>
              <a:spcAft>
                <a:spcPts val="0"/>
              </a:spcAft>
              <a:buClr>
                <a:schemeClr val="lt1"/>
              </a:buClr>
              <a:buSzPts val="2000"/>
              <a:buNone/>
              <a:defRPr>
                <a:solidFill>
                  <a:schemeClr val="lt1"/>
                </a:solidFill>
              </a:defRPr>
            </a:lvl1pPr>
            <a:lvl2pPr marL="914400" lvl="1" indent="-228600" algn="r" rtl="0">
              <a:lnSpc>
                <a:spcPct val="112000"/>
              </a:lnSpc>
              <a:spcBef>
                <a:spcPts val="900"/>
              </a:spcBef>
              <a:spcAft>
                <a:spcPts val="0"/>
              </a:spcAft>
              <a:buClr>
                <a:srgbClr val="262626"/>
              </a:buClr>
              <a:buSzPts val="1800"/>
              <a:buNone/>
              <a:defRPr/>
            </a:lvl2pPr>
            <a:lvl3pPr marL="1371600" lvl="2" indent="-228600" algn="r" rtl="0">
              <a:lnSpc>
                <a:spcPct val="112000"/>
              </a:lnSpc>
              <a:spcBef>
                <a:spcPts val="900"/>
              </a:spcBef>
              <a:spcAft>
                <a:spcPts val="0"/>
              </a:spcAft>
              <a:buClr>
                <a:srgbClr val="262626"/>
              </a:buClr>
              <a:buSzPts val="1600"/>
              <a:buNone/>
              <a:defRPr/>
            </a:lvl3pPr>
            <a:lvl4pPr marL="1828800" lvl="3" indent="-228600" algn="r" rtl="0">
              <a:lnSpc>
                <a:spcPct val="112000"/>
              </a:lnSpc>
              <a:spcBef>
                <a:spcPts val="900"/>
              </a:spcBef>
              <a:spcAft>
                <a:spcPts val="0"/>
              </a:spcAft>
              <a:buClr>
                <a:srgbClr val="262626"/>
              </a:buClr>
              <a:buSzPts val="1400"/>
              <a:buNone/>
              <a:defRPr/>
            </a:lvl4pPr>
            <a:lvl5pPr marL="2286000" lvl="4" indent="-228600" algn="r" rtl="0">
              <a:lnSpc>
                <a:spcPct val="112000"/>
              </a:lnSpc>
              <a:spcBef>
                <a:spcPts val="900"/>
              </a:spcBef>
              <a:spcAft>
                <a:spcPts val="0"/>
              </a:spcAft>
              <a:buClr>
                <a:srgbClr val="262626"/>
              </a:buClr>
              <a:buSzPts val="1400"/>
              <a:buNone/>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cxnSp>
        <p:nvCxnSpPr>
          <p:cNvPr id="269" name="Google Shape;269;p26"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
        <p:nvSpPr>
          <p:cNvPr id="270" name="Google Shape;270;p26"/>
          <p:cNvSpPr>
            <a:spLocks noGrp="1"/>
          </p:cNvSpPr>
          <p:nvPr>
            <p:ph type="pic" idx="2"/>
          </p:nvPr>
        </p:nvSpPr>
        <p:spPr>
          <a:xfrm>
            <a:off x="5297488" y="559678"/>
            <a:ext cx="6132600" cy="5191800"/>
          </a:xfrm>
          <a:prstGeom prst="rect">
            <a:avLst/>
          </a:prstGeom>
          <a:noFill/>
          <a:ln>
            <a:noFill/>
          </a:ln>
        </p:spPr>
        <p:txBody>
          <a:bodyPr spcFirstLastPara="1" wrap="square" lIns="91425" tIns="45700" rIns="91425" bIns="45700" anchor="ctr" anchorCtr="0">
            <a:normAutofit/>
          </a:bodyPr>
          <a:lstStyle>
            <a:lvl1pPr marR="0" lvl="0" algn="ctr" rtl="0">
              <a:lnSpc>
                <a:spcPct val="112000"/>
              </a:lnSpc>
              <a:spcBef>
                <a:spcPts val="900"/>
              </a:spcBef>
              <a:spcAft>
                <a:spcPts val="0"/>
              </a:spcAft>
              <a:buClr>
                <a:srgbClr val="262626"/>
              </a:buClr>
              <a:buSzPts val="2000"/>
              <a:buFont typeface="Arial"/>
              <a:buNone/>
              <a:defRPr sz="2000" b="0" i="0"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271"/>
        <p:cNvGrpSpPr/>
        <p:nvPr/>
      </p:nvGrpSpPr>
      <p:grpSpPr>
        <a:xfrm>
          <a:off x="0" y="0"/>
          <a:ext cx="0" cy="0"/>
          <a:chOff x="0" y="0"/>
          <a:chExt cx="0" cy="0"/>
        </a:xfrm>
      </p:grpSpPr>
      <p:sp>
        <p:nvSpPr>
          <p:cNvPr id="272" name="Google Shape;272;p27"/>
          <p:cNvSpPr/>
          <p:nvPr/>
        </p:nvSpPr>
        <p:spPr>
          <a:xfrm>
            <a:off x="0" y="0"/>
            <a:ext cx="48963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273" name="Google Shape;273;p27"/>
          <p:cNvSpPr txBox="1">
            <a:spLocks noGrp="1"/>
          </p:cNvSpPr>
          <p:nvPr>
            <p:ph type="title"/>
          </p:nvPr>
        </p:nvSpPr>
        <p:spPr>
          <a:xfrm>
            <a:off x="762000" y="559677"/>
            <a:ext cx="3834000" cy="5274900"/>
          </a:xfrm>
          <a:prstGeom prst="rect">
            <a:avLst/>
          </a:prstGeom>
          <a:noFill/>
          <a:ln>
            <a:noFill/>
          </a:ln>
        </p:spPr>
        <p:txBody>
          <a:bodyPr spcFirstLastPara="1" wrap="square" lIns="91425" tIns="45700" rIns="91425" bIns="45700" anchor="b" anchorCtr="0">
            <a:normAutofit/>
          </a:bodyPr>
          <a:lstStyle>
            <a:lvl1pPr lvl="0" algn="r" rtl="0">
              <a:lnSpc>
                <a:spcPct val="90000"/>
              </a:lnSpc>
              <a:spcBef>
                <a:spcPts val="0"/>
              </a:spcBef>
              <a:spcAft>
                <a:spcPts val="0"/>
              </a:spcAft>
              <a:buClr>
                <a:schemeClr val="lt1"/>
              </a:buClr>
              <a:buSzPts val="5000"/>
              <a:buFont typeface="Century Schoolbook"/>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27"/>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5" name="Google Shape;275;p27"/>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6" name="Google Shape;276;p27"/>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cxnSp>
        <p:nvCxnSpPr>
          <p:cNvPr id="277" name="Google Shape;277;p27" title="Riga orizzontale"/>
          <p:cNvCxnSpPr/>
          <p:nvPr/>
        </p:nvCxnSpPr>
        <p:spPr>
          <a:xfrm>
            <a:off x="0" y="6199730"/>
            <a:ext cx="4495800" cy="0"/>
          </a:xfrm>
          <a:prstGeom prst="straightConnector1">
            <a:avLst/>
          </a:prstGeom>
          <a:noFill/>
          <a:ln w="25400" cap="flat" cmpd="sng">
            <a:solidFill>
              <a:schemeClr val="accent1"/>
            </a:solidFill>
            <a:prstDash val="solid"/>
            <a:round/>
            <a:headEnd type="none" w="sm" len="sm"/>
            <a:tailEnd type="none" w="sm" len="sm"/>
          </a:ln>
        </p:spPr>
      </p:cxnSp>
      <p:sp>
        <p:nvSpPr>
          <p:cNvPr id="278" name="Google Shape;278;p27"/>
          <p:cNvSpPr txBox="1">
            <a:spLocks noGrp="1"/>
          </p:cNvSpPr>
          <p:nvPr>
            <p:ph type="body" idx="1"/>
          </p:nvPr>
        </p:nvSpPr>
        <p:spPr>
          <a:xfrm>
            <a:off x="5181600" y="559678"/>
            <a:ext cx="6172200" cy="56172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762000" y="559678"/>
            <a:ext cx="3834000" cy="4952400"/>
          </a:xfrm>
          <a:prstGeom prst="rect">
            <a:avLst/>
          </a:prstGeom>
          <a:noFill/>
          <a:ln>
            <a:noFill/>
          </a:ln>
        </p:spPr>
        <p:txBody>
          <a:bodyPr spcFirstLastPara="1" wrap="square" lIns="91425" tIns="45700" rIns="91425" bIns="45700" anchor="t" anchorCtr="0">
            <a:normAutofit/>
          </a:bodyPr>
          <a:lstStyle>
            <a:lvl1pPr lvl="0" algn="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28"/>
          <p:cNvSpPr txBox="1">
            <a:spLocks noGrp="1"/>
          </p:cNvSpPr>
          <p:nvPr>
            <p:ph type="body" idx="1"/>
          </p:nvPr>
        </p:nvSpPr>
        <p:spPr>
          <a:xfrm>
            <a:off x="5181600" y="540628"/>
            <a:ext cx="6248400" cy="24888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17500" algn="l" rtl="0">
              <a:lnSpc>
                <a:spcPct val="112000"/>
              </a:lnSpc>
              <a:spcBef>
                <a:spcPts val="900"/>
              </a:spcBef>
              <a:spcAft>
                <a:spcPts val="0"/>
              </a:spcAft>
              <a:buClr>
                <a:srgbClr val="262626"/>
              </a:buClr>
              <a:buSzPts val="1400"/>
              <a:buChar char="•"/>
              <a:defRPr i="0"/>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82" name="Google Shape;282;p28"/>
          <p:cNvSpPr txBox="1">
            <a:spLocks noGrp="1"/>
          </p:cNvSpPr>
          <p:nvPr>
            <p:ph type="body" idx="2"/>
          </p:nvPr>
        </p:nvSpPr>
        <p:spPr>
          <a:xfrm>
            <a:off x="5181600" y="3712467"/>
            <a:ext cx="6248400" cy="24822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17500" algn="l" rtl="0">
              <a:lnSpc>
                <a:spcPct val="112000"/>
              </a:lnSpc>
              <a:spcBef>
                <a:spcPts val="900"/>
              </a:spcBef>
              <a:spcAft>
                <a:spcPts val="0"/>
              </a:spcAft>
              <a:buClr>
                <a:srgbClr val="262626"/>
              </a:buClr>
              <a:buSzPts val="1400"/>
              <a:buChar char="•"/>
              <a:defRPr i="0"/>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83" name="Google Shape;283;p28"/>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4" name="Google Shape;284;p28"/>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28"/>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762000" y="557784"/>
            <a:ext cx="3831300" cy="4956000"/>
          </a:xfrm>
          <a:prstGeom prst="rect">
            <a:avLst/>
          </a:prstGeom>
          <a:noFill/>
          <a:ln>
            <a:noFill/>
          </a:ln>
        </p:spPr>
        <p:txBody>
          <a:bodyPr spcFirstLastPara="1" wrap="square" lIns="91425" tIns="45700" rIns="91425" bIns="45700" anchor="t" anchorCtr="0">
            <a:normAutofit/>
          </a:bodyPr>
          <a:lstStyle>
            <a:lvl1pPr lvl="0" algn="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29"/>
          <p:cNvSpPr txBox="1">
            <a:spLocks noGrp="1"/>
          </p:cNvSpPr>
          <p:nvPr>
            <p:ph type="body" idx="1"/>
          </p:nvPr>
        </p:nvSpPr>
        <p:spPr>
          <a:xfrm>
            <a:off x="5181600" y="558065"/>
            <a:ext cx="6245400" cy="914400"/>
          </a:xfrm>
          <a:prstGeom prst="rect">
            <a:avLst/>
          </a:prstGeom>
          <a:noFill/>
          <a:ln>
            <a:noFill/>
          </a:ln>
        </p:spPr>
        <p:txBody>
          <a:bodyPr spcFirstLastPara="1" wrap="square" lIns="91425" tIns="45700" rIns="91425" bIns="45700" anchor="b" anchorCtr="0">
            <a:normAutofit/>
          </a:bodyPr>
          <a:lstStyle>
            <a:lvl1pPr marL="457200" lvl="0" indent="-228600" algn="l" rtl="0">
              <a:lnSpc>
                <a:spcPct val="113000"/>
              </a:lnSpc>
              <a:spcBef>
                <a:spcPts val="0"/>
              </a:spcBef>
              <a:spcAft>
                <a:spcPts val="0"/>
              </a:spcAft>
              <a:buClr>
                <a:srgbClr val="262626"/>
              </a:buClr>
              <a:buSzPts val="2400"/>
              <a:buNone/>
              <a:defRPr sz="2400" b="0" i="1">
                <a:solidFill>
                  <a:srgbClr val="262626"/>
                </a:solidFill>
              </a:defRPr>
            </a:lvl1pPr>
            <a:lvl2pPr marL="914400" lvl="1" indent="-228600" algn="l" rtl="0">
              <a:lnSpc>
                <a:spcPct val="112000"/>
              </a:lnSpc>
              <a:spcBef>
                <a:spcPts val="900"/>
              </a:spcBef>
              <a:spcAft>
                <a:spcPts val="0"/>
              </a:spcAft>
              <a:buClr>
                <a:srgbClr val="262626"/>
              </a:buClr>
              <a:buSzPts val="2000"/>
              <a:buNone/>
              <a:defRPr sz="2000" b="1"/>
            </a:lvl2pPr>
            <a:lvl3pPr marL="1371600" lvl="2" indent="-228600" algn="l" rtl="0">
              <a:lnSpc>
                <a:spcPct val="112000"/>
              </a:lnSpc>
              <a:spcBef>
                <a:spcPts val="900"/>
              </a:spcBef>
              <a:spcAft>
                <a:spcPts val="0"/>
              </a:spcAft>
              <a:buClr>
                <a:srgbClr val="262626"/>
              </a:buClr>
              <a:buSzPts val="1800"/>
              <a:buNone/>
              <a:defRPr sz="1800" b="1"/>
            </a:lvl3pPr>
            <a:lvl4pPr marL="1828800" lvl="3" indent="-228600" algn="l" rtl="0">
              <a:lnSpc>
                <a:spcPct val="112000"/>
              </a:lnSpc>
              <a:spcBef>
                <a:spcPts val="900"/>
              </a:spcBef>
              <a:spcAft>
                <a:spcPts val="0"/>
              </a:spcAft>
              <a:buClr>
                <a:srgbClr val="262626"/>
              </a:buClr>
              <a:buSzPts val="1600"/>
              <a:buNone/>
              <a:defRPr sz="1600" b="1"/>
            </a:lvl4pPr>
            <a:lvl5pPr marL="2286000" lvl="4" indent="-228600" algn="l" rtl="0">
              <a:lnSpc>
                <a:spcPct val="112000"/>
              </a:lnSpc>
              <a:spcBef>
                <a:spcPts val="900"/>
              </a:spcBef>
              <a:spcAft>
                <a:spcPts val="0"/>
              </a:spcAft>
              <a:buClr>
                <a:srgbClr val="262626"/>
              </a:buClr>
              <a:buSzPts val="1600"/>
              <a:buNone/>
              <a:defRPr sz="1600" b="1"/>
            </a:lvl5pPr>
            <a:lvl6pPr marL="2743200" lvl="5" indent="-228600" algn="l" rtl="0">
              <a:lnSpc>
                <a:spcPct val="112000"/>
              </a:lnSpc>
              <a:spcBef>
                <a:spcPts val="1300"/>
              </a:spcBef>
              <a:spcAft>
                <a:spcPts val="0"/>
              </a:spcAft>
              <a:buClr>
                <a:srgbClr val="262626"/>
              </a:buClr>
              <a:buSzPts val="1600"/>
              <a:buNone/>
              <a:defRPr sz="1600" b="1"/>
            </a:lvl6pPr>
            <a:lvl7pPr marL="3200400" lvl="6" indent="-228600" algn="l" rtl="0">
              <a:lnSpc>
                <a:spcPct val="112000"/>
              </a:lnSpc>
              <a:spcBef>
                <a:spcPts val="1300"/>
              </a:spcBef>
              <a:spcAft>
                <a:spcPts val="0"/>
              </a:spcAft>
              <a:buClr>
                <a:srgbClr val="262626"/>
              </a:buClr>
              <a:buSzPts val="1600"/>
              <a:buNone/>
              <a:defRPr sz="1600" b="1"/>
            </a:lvl7pPr>
            <a:lvl8pPr marL="3657600" lvl="7" indent="-228600" algn="l" rtl="0">
              <a:lnSpc>
                <a:spcPct val="112000"/>
              </a:lnSpc>
              <a:spcBef>
                <a:spcPts val="1300"/>
              </a:spcBef>
              <a:spcAft>
                <a:spcPts val="0"/>
              </a:spcAft>
              <a:buClr>
                <a:srgbClr val="262626"/>
              </a:buClr>
              <a:buSzPts val="1600"/>
              <a:buNone/>
              <a:defRPr sz="1600" b="1"/>
            </a:lvl8pPr>
            <a:lvl9pPr marL="4114800" lvl="8" indent="-228600" algn="l" rtl="0">
              <a:lnSpc>
                <a:spcPct val="112000"/>
              </a:lnSpc>
              <a:spcBef>
                <a:spcPts val="1300"/>
              </a:spcBef>
              <a:spcAft>
                <a:spcPts val="0"/>
              </a:spcAft>
              <a:buClr>
                <a:srgbClr val="262626"/>
              </a:buClr>
              <a:buSzPts val="1600"/>
              <a:buNone/>
              <a:defRPr sz="1600" b="1"/>
            </a:lvl9pPr>
          </a:lstStyle>
          <a:p>
            <a:endParaRPr/>
          </a:p>
        </p:txBody>
      </p:sp>
      <p:sp>
        <p:nvSpPr>
          <p:cNvPr id="289" name="Google Shape;289;p29"/>
          <p:cNvSpPr txBox="1">
            <a:spLocks noGrp="1"/>
          </p:cNvSpPr>
          <p:nvPr>
            <p:ph type="body" idx="2"/>
          </p:nvPr>
        </p:nvSpPr>
        <p:spPr>
          <a:xfrm>
            <a:off x="5181600" y="1526671"/>
            <a:ext cx="6245400" cy="17556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90" name="Google Shape;290;p29"/>
          <p:cNvSpPr txBox="1">
            <a:spLocks noGrp="1"/>
          </p:cNvSpPr>
          <p:nvPr>
            <p:ph type="body" idx="3"/>
          </p:nvPr>
        </p:nvSpPr>
        <p:spPr>
          <a:xfrm>
            <a:off x="5181600" y="3700826"/>
            <a:ext cx="6248400" cy="914400"/>
          </a:xfrm>
          <a:prstGeom prst="rect">
            <a:avLst/>
          </a:prstGeom>
          <a:noFill/>
          <a:ln>
            <a:noFill/>
          </a:ln>
        </p:spPr>
        <p:txBody>
          <a:bodyPr spcFirstLastPara="1" wrap="square" lIns="91425" tIns="45700" rIns="91425" bIns="45700" anchor="b" anchorCtr="0">
            <a:normAutofit/>
          </a:bodyPr>
          <a:lstStyle>
            <a:lvl1pPr marL="457200" lvl="0" indent="-228600" algn="l" rtl="0">
              <a:lnSpc>
                <a:spcPct val="112000"/>
              </a:lnSpc>
              <a:spcBef>
                <a:spcPts val="900"/>
              </a:spcBef>
              <a:spcAft>
                <a:spcPts val="0"/>
              </a:spcAft>
              <a:buClr>
                <a:srgbClr val="262626"/>
              </a:buClr>
              <a:buSzPts val="2400"/>
              <a:buNone/>
              <a:defRPr sz="2400" b="0" i="1">
                <a:solidFill>
                  <a:srgbClr val="262626"/>
                </a:solidFill>
              </a:defRPr>
            </a:lvl1pPr>
            <a:lvl2pPr marL="914400" lvl="1" indent="-228600" algn="l" rtl="0">
              <a:lnSpc>
                <a:spcPct val="112000"/>
              </a:lnSpc>
              <a:spcBef>
                <a:spcPts val="900"/>
              </a:spcBef>
              <a:spcAft>
                <a:spcPts val="0"/>
              </a:spcAft>
              <a:buClr>
                <a:srgbClr val="262626"/>
              </a:buClr>
              <a:buSzPts val="2000"/>
              <a:buNone/>
              <a:defRPr sz="2000" b="1"/>
            </a:lvl2pPr>
            <a:lvl3pPr marL="1371600" lvl="2" indent="-228600" algn="l" rtl="0">
              <a:lnSpc>
                <a:spcPct val="112000"/>
              </a:lnSpc>
              <a:spcBef>
                <a:spcPts val="900"/>
              </a:spcBef>
              <a:spcAft>
                <a:spcPts val="0"/>
              </a:spcAft>
              <a:buClr>
                <a:srgbClr val="262626"/>
              </a:buClr>
              <a:buSzPts val="1800"/>
              <a:buNone/>
              <a:defRPr sz="1800" b="1"/>
            </a:lvl3pPr>
            <a:lvl4pPr marL="1828800" lvl="3" indent="-228600" algn="l" rtl="0">
              <a:lnSpc>
                <a:spcPct val="112000"/>
              </a:lnSpc>
              <a:spcBef>
                <a:spcPts val="900"/>
              </a:spcBef>
              <a:spcAft>
                <a:spcPts val="0"/>
              </a:spcAft>
              <a:buClr>
                <a:srgbClr val="262626"/>
              </a:buClr>
              <a:buSzPts val="1600"/>
              <a:buNone/>
              <a:defRPr sz="1600" b="1"/>
            </a:lvl4pPr>
            <a:lvl5pPr marL="2286000" lvl="4" indent="-228600" algn="l" rtl="0">
              <a:lnSpc>
                <a:spcPct val="112000"/>
              </a:lnSpc>
              <a:spcBef>
                <a:spcPts val="900"/>
              </a:spcBef>
              <a:spcAft>
                <a:spcPts val="0"/>
              </a:spcAft>
              <a:buClr>
                <a:srgbClr val="262626"/>
              </a:buClr>
              <a:buSzPts val="1600"/>
              <a:buNone/>
              <a:defRPr sz="1600" b="1"/>
            </a:lvl5pPr>
            <a:lvl6pPr marL="2743200" lvl="5" indent="-228600" algn="l" rtl="0">
              <a:lnSpc>
                <a:spcPct val="112000"/>
              </a:lnSpc>
              <a:spcBef>
                <a:spcPts val="1300"/>
              </a:spcBef>
              <a:spcAft>
                <a:spcPts val="0"/>
              </a:spcAft>
              <a:buClr>
                <a:srgbClr val="262626"/>
              </a:buClr>
              <a:buSzPts val="1600"/>
              <a:buNone/>
              <a:defRPr sz="1600" b="1"/>
            </a:lvl6pPr>
            <a:lvl7pPr marL="3200400" lvl="6" indent="-228600" algn="l" rtl="0">
              <a:lnSpc>
                <a:spcPct val="112000"/>
              </a:lnSpc>
              <a:spcBef>
                <a:spcPts val="1300"/>
              </a:spcBef>
              <a:spcAft>
                <a:spcPts val="0"/>
              </a:spcAft>
              <a:buClr>
                <a:srgbClr val="262626"/>
              </a:buClr>
              <a:buSzPts val="1600"/>
              <a:buNone/>
              <a:defRPr sz="1600" b="1"/>
            </a:lvl7pPr>
            <a:lvl8pPr marL="3657600" lvl="7" indent="-228600" algn="l" rtl="0">
              <a:lnSpc>
                <a:spcPct val="112000"/>
              </a:lnSpc>
              <a:spcBef>
                <a:spcPts val="1300"/>
              </a:spcBef>
              <a:spcAft>
                <a:spcPts val="0"/>
              </a:spcAft>
              <a:buClr>
                <a:srgbClr val="262626"/>
              </a:buClr>
              <a:buSzPts val="1600"/>
              <a:buNone/>
              <a:defRPr sz="1600" b="1"/>
            </a:lvl8pPr>
            <a:lvl9pPr marL="4114800" lvl="8" indent="-228600" algn="l" rtl="0">
              <a:lnSpc>
                <a:spcPct val="112000"/>
              </a:lnSpc>
              <a:spcBef>
                <a:spcPts val="1300"/>
              </a:spcBef>
              <a:spcAft>
                <a:spcPts val="0"/>
              </a:spcAft>
              <a:buClr>
                <a:srgbClr val="262626"/>
              </a:buClr>
              <a:buSzPts val="1600"/>
              <a:buNone/>
              <a:defRPr sz="1600" b="1"/>
            </a:lvl9pPr>
          </a:lstStyle>
          <a:p>
            <a:endParaRPr/>
          </a:p>
        </p:txBody>
      </p:sp>
      <p:sp>
        <p:nvSpPr>
          <p:cNvPr id="291" name="Google Shape;291;p29"/>
          <p:cNvSpPr txBox="1">
            <a:spLocks noGrp="1"/>
          </p:cNvSpPr>
          <p:nvPr>
            <p:ph type="body" idx="4"/>
          </p:nvPr>
        </p:nvSpPr>
        <p:spPr>
          <a:xfrm>
            <a:off x="5181600" y="4669432"/>
            <a:ext cx="6245400" cy="1755600"/>
          </a:xfrm>
          <a:prstGeom prst="rect">
            <a:avLst/>
          </a:prstGeom>
          <a:noFill/>
          <a:ln>
            <a:noFill/>
          </a:ln>
        </p:spPr>
        <p:txBody>
          <a:bodyPr spcFirstLastPara="1" wrap="square" lIns="91425" tIns="45700" rIns="91425" bIns="45700" anchor="t" anchorCtr="0">
            <a:normAutofit/>
          </a:bodyPr>
          <a:lstStyle>
            <a:lvl1pPr marL="457200" lvl="0" indent="-355600" algn="l" rtl="0">
              <a:lnSpc>
                <a:spcPct val="112000"/>
              </a:lnSpc>
              <a:spcBef>
                <a:spcPts val="900"/>
              </a:spcBef>
              <a:spcAft>
                <a:spcPts val="0"/>
              </a:spcAft>
              <a:buClr>
                <a:srgbClr val="262626"/>
              </a:buClr>
              <a:buSzPts val="2000"/>
              <a:buChar char="•"/>
              <a:defRPr/>
            </a:lvl1pPr>
            <a:lvl2pPr marL="914400" lvl="1" indent="-342900" algn="l" rtl="0">
              <a:lnSpc>
                <a:spcPct val="112000"/>
              </a:lnSpc>
              <a:spcBef>
                <a:spcPts val="900"/>
              </a:spcBef>
              <a:spcAft>
                <a:spcPts val="0"/>
              </a:spcAft>
              <a:buClr>
                <a:srgbClr val="262626"/>
              </a:buClr>
              <a:buSzPts val="1800"/>
              <a:buChar char="–"/>
              <a:defRPr/>
            </a:lvl2pPr>
            <a:lvl3pPr marL="1371600" lvl="2" indent="-342900" algn="l" rtl="0">
              <a:lnSpc>
                <a:spcPct val="112000"/>
              </a:lnSpc>
              <a:spcBef>
                <a:spcPts val="900"/>
              </a:spcBef>
              <a:spcAft>
                <a:spcPts val="0"/>
              </a:spcAft>
              <a:buClr>
                <a:srgbClr val="262626"/>
              </a:buClr>
              <a:buSzPts val="1800"/>
              <a:buChar char="•"/>
              <a:defRPr/>
            </a:lvl3pPr>
            <a:lvl4pPr marL="1828800" lvl="3" indent="-342900" algn="l" rtl="0">
              <a:lnSpc>
                <a:spcPct val="112000"/>
              </a:lnSpc>
              <a:spcBef>
                <a:spcPts val="900"/>
              </a:spcBef>
              <a:spcAft>
                <a:spcPts val="0"/>
              </a:spcAft>
              <a:buClr>
                <a:srgbClr val="262626"/>
              </a:buClr>
              <a:buSzPts val="1800"/>
              <a:buChar char="–"/>
              <a:defRPr/>
            </a:lvl4pPr>
            <a:lvl5pPr marL="2286000" lvl="4" indent="-342900" algn="l" rtl="0">
              <a:lnSpc>
                <a:spcPct val="112000"/>
              </a:lnSpc>
              <a:spcBef>
                <a:spcPts val="900"/>
              </a:spcBef>
              <a:spcAft>
                <a:spcPts val="0"/>
              </a:spcAft>
              <a:buClr>
                <a:srgbClr val="262626"/>
              </a:buClr>
              <a:buSzPts val="1800"/>
              <a:buChar char="•"/>
              <a:defRPr/>
            </a:lvl5pPr>
            <a:lvl6pPr marL="2743200" lvl="5" indent="-342900" algn="l" rtl="0">
              <a:lnSpc>
                <a:spcPct val="112000"/>
              </a:lnSpc>
              <a:spcBef>
                <a:spcPts val="1300"/>
              </a:spcBef>
              <a:spcAft>
                <a:spcPts val="0"/>
              </a:spcAft>
              <a:buClr>
                <a:srgbClr val="262626"/>
              </a:buClr>
              <a:buSzPts val="1800"/>
              <a:buChar char="–"/>
              <a:defRPr/>
            </a:lvl6pPr>
            <a:lvl7pPr marL="3200400" lvl="6" indent="-342900" algn="l" rtl="0">
              <a:lnSpc>
                <a:spcPct val="112000"/>
              </a:lnSpc>
              <a:spcBef>
                <a:spcPts val="1300"/>
              </a:spcBef>
              <a:spcAft>
                <a:spcPts val="0"/>
              </a:spcAft>
              <a:buClr>
                <a:srgbClr val="262626"/>
              </a:buClr>
              <a:buSzPts val="1800"/>
              <a:buChar char="•"/>
              <a:defRPr/>
            </a:lvl7pPr>
            <a:lvl8pPr marL="3657600" lvl="7" indent="-342900" algn="l" rtl="0">
              <a:lnSpc>
                <a:spcPct val="112000"/>
              </a:lnSpc>
              <a:spcBef>
                <a:spcPts val="1300"/>
              </a:spcBef>
              <a:spcAft>
                <a:spcPts val="0"/>
              </a:spcAft>
              <a:buClr>
                <a:srgbClr val="262626"/>
              </a:buClr>
              <a:buSzPts val="1800"/>
              <a:buChar char="–"/>
              <a:defRPr/>
            </a:lvl8pPr>
            <a:lvl9pPr marL="4114800" lvl="8" indent="-342900" algn="l" rtl="0">
              <a:lnSpc>
                <a:spcPct val="112000"/>
              </a:lnSpc>
              <a:spcBef>
                <a:spcPts val="1300"/>
              </a:spcBef>
              <a:spcAft>
                <a:spcPts val="0"/>
              </a:spcAft>
              <a:buClr>
                <a:srgbClr val="262626"/>
              </a:buClr>
              <a:buSzPts val="1800"/>
              <a:buChar char="•"/>
              <a:defRPr/>
            </a:lvl9pPr>
          </a:lstStyle>
          <a:p>
            <a:endParaRPr/>
          </a:p>
        </p:txBody>
      </p:sp>
      <p:sp>
        <p:nvSpPr>
          <p:cNvPr id="292" name="Google Shape;292;p29"/>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3" name="Google Shape;293;p29"/>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4" name="Google Shape;294;p29"/>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95"/>
        <p:cNvGrpSpPr/>
        <p:nvPr/>
      </p:nvGrpSpPr>
      <p:grpSpPr>
        <a:xfrm>
          <a:off x="0" y="0"/>
          <a:ext cx="0" cy="0"/>
          <a:chOff x="0" y="0"/>
          <a:chExt cx="0" cy="0"/>
        </a:xfrm>
      </p:grpSpPr>
      <p:sp>
        <p:nvSpPr>
          <p:cNvPr id="296" name="Google Shape;296;p30"/>
          <p:cNvSpPr txBox="1">
            <a:spLocks noGrp="1"/>
          </p:cNvSpPr>
          <p:nvPr>
            <p:ph type="title"/>
          </p:nvPr>
        </p:nvSpPr>
        <p:spPr>
          <a:xfrm>
            <a:off x="762000" y="559678"/>
            <a:ext cx="3834000" cy="4952400"/>
          </a:xfrm>
          <a:prstGeom prst="rect">
            <a:avLst/>
          </a:prstGeom>
          <a:noFill/>
          <a:ln>
            <a:noFill/>
          </a:ln>
        </p:spPr>
        <p:txBody>
          <a:bodyPr spcFirstLastPara="1" wrap="square" lIns="91425" tIns="45700" rIns="91425" bIns="45700" anchor="t" anchorCtr="0">
            <a:normAutofit/>
          </a:bodyPr>
          <a:lstStyle>
            <a:lvl1pPr lvl="0" algn="r" rtl="0">
              <a:lnSpc>
                <a:spcPct val="90000"/>
              </a:lnSpc>
              <a:spcBef>
                <a:spcPts val="0"/>
              </a:spcBef>
              <a:spcAft>
                <a:spcPts val="0"/>
              </a:spcAft>
              <a:buClr>
                <a:srgbClr val="26262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7" name="Google Shape;297;p30"/>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8" name="Google Shape;298;p30"/>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p30"/>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300"/>
        <p:cNvGrpSpPr/>
        <p:nvPr/>
      </p:nvGrpSpPr>
      <p:grpSpPr>
        <a:xfrm>
          <a:off x="0" y="0"/>
          <a:ext cx="0" cy="0"/>
          <a:chOff x="0" y="0"/>
          <a:chExt cx="0" cy="0"/>
        </a:xfrm>
      </p:grpSpPr>
      <p:sp>
        <p:nvSpPr>
          <p:cNvPr id="301" name="Google Shape;301;p31"/>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2" name="Google Shape;302;p31"/>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3" name="Google Shape;303;p31"/>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5"/>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lt1"/>
              </a:buClr>
              <a:buSzPts val="3200"/>
              <a:buChar char="•"/>
              <a:defRPr sz="3200"/>
            </a:lvl1pPr>
            <a:lvl2pPr marL="914400" lvl="1" indent="-406400" algn="l" rtl="0">
              <a:lnSpc>
                <a:spcPct val="90000"/>
              </a:lnSpc>
              <a:spcBef>
                <a:spcPts val="500"/>
              </a:spcBef>
              <a:spcAft>
                <a:spcPts val="0"/>
              </a:spcAft>
              <a:buClr>
                <a:schemeClr val="lt1"/>
              </a:buClr>
              <a:buSzPts val="2800"/>
              <a:buChar char="•"/>
              <a:defRPr sz="2800"/>
            </a:lvl2pPr>
            <a:lvl3pPr marL="1371600" lvl="2" indent="-381000" algn="l" rtl="0">
              <a:lnSpc>
                <a:spcPct val="90000"/>
              </a:lnSpc>
              <a:spcBef>
                <a:spcPts val="500"/>
              </a:spcBef>
              <a:spcAft>
                <a:spcPts val="0"/>
              </a:spcAft>
              <a:buClr>
                <a:schemeClr val="lt1"/>
              </a:buClr>
              <a:buSzPts val="2400"/>
              <a:buChar char="•"/>
              <a:defRPr sz="2400"/>
            </a:lvl3pPr>
            <a:lvl4pPr marL="1828800" lvl="3" indent="-355600" algn="l" rtl="0">
              <a:lnSpc>
                <a:spcPct val="90000"/>
              </a:lnSpc>
              <a:spcBef>
                <a:spcPts val="500"/>
              </a:spcBef>
              <a:spcAft>
                <a:spcPts val="0"/>
              </a:spcAft>
              <a:buClr>
                <a:schemeClr val="lt1"/>
              </a:buClr>
              <a:buSzPts val="2000"/>
              <a:buChar char="•"/>
              <a:defRPr sz="2000"/>
            </a:lvl4pPr>
            <a:lvl5pPr marL="2286000" lvl="4" indent="-355600" algn="l" rtl="0">
              <a:lnSpc>
                <a:spcPct val="90000"/>
              </a:lnSpc>
              <a:spcBef>
                <a:spcPts val="500"/>
              </a:spcBef>
              <a:spcAft>
                <a:spcPts val="0"/>
              </a:spcAft>
              <a:buClr>
                <a:schemeClr val="lt1"/>
              </a:buClr>
              <a:buSzPts val="2000"/>
              <a:buChar char="•"/>
              <a:defRPr sz="2000"/>
            </a:lvl5pPr>
            <a:lvl6pPr marL="2743200" lvl="5" indent="-355600" algn="l" rtl="0">
              <a:lnSpc>
                <a:spcPct val="90000"/>
              </a:lnSpc>
              <a:spcBef>
                <a:spcPts val="500"/>
              </a:spcBef>
              <a:spcAft>
                <a:spcPts val="0"/>
              </a:spcAft>
              <a:buClr>
                <a:schemeClr val="lt1"/>
              </a:buClr>
              <a:buSzPts val="2000"/>
              <a:buChar char="•"/>
              <a:defRPr sz="2000"/>
            </a:lvl6pPr>
            <a:lvl7pPr marL="3200400" lvl="6" indent="-355600" algn="l" rtl="0">
              <a:lnSpc>
                <a:spcPct val="90000"/>
              </a:lnSpc>
              <a:spcBef>
                <a:spcPts val="500"/>
              </a:spcBef>
              <a:spcAft>
                <a:spcPts val="0"/>
              </a:spcAft>
              <a:buClr>
                <a:schemeClr val="lt1"/>
              </a:buClr>
              <a:buSzPts val="2000"/>
              <a:buChar char="•"/>
              <a:defRPr sz="2000"/>
            </a:lvl7pPr>
            <a:lvl8pPr marL="3657600" lvl="7" indent="-355600" algn="l" rtl="0">
              <a:lnSpc>
                <a:spcPct val="90000"/>
              </a:lnSpc>
              <a:spcBef>
                <a:spcPts val="500"/>
              </a:spcBef>
              <a:spcAft>
                <a:spcPts val="0"/>
              </a:spcAft>
              <a:buClr>
                <a:schemeClr val="lt1"/>
              </a:buClr>
              <a:buSzPts val="2000"/>
              <a:buChar char="•"/>
              <a:defRPr sz="2000"/>
            </a:lvl8pPr>
            <a:lvl9pPr marL="4114800" lvl="8" indent="-355600" algn="l" rtl="0">
              <a:lnSpc>
                <a:spcPct val="90000"/>
              </a:lnSpc>
              <a:spcBef>
                <a:spcPts val="500"/>
              </a:spcBef>
              <a:spcAft>
                <a:spcPts val="0"/>
              </a:spcAft>
              <a:buClr>
                <a:schemeClr val="lt1"/>
              </a:buClr>
              <a:buSzPts val="2000"/>
              <a:buChar char="•"/>
              <a:defRPr sz="2000"/>
            </a:lvl9pPr>
          </a:lstStyle>
          <a:p>
            <a:endParaRPr/>
          </a:p>
        </p:txBody>
      </p:sp>
      <p:sp>
        <p:nvSpPr>
          <p:cNvPr id="72" name="Google Shape;72;p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sp>
        <p:nvSpPr>
          <p:cNvPr id="73" name="Google Shape;73;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76"/>
        <p:cNvGrpSpPr/>
        <p:nvPr/>
      </p:nvGrpSpPr>
      <p:grpSpPr>
        <a:xfrm>
          <a:off x="0" y="0"/>
          <a:ext cx="0" cy="0"/>
          <a:chOff x="0" y="0"/>
          <a:chExt cx="0" cy="0"/>
        </a:xfrm>
      </p:grpSpPr>
      <p:sp>
        <p:nvSpPr>
          <p:cNvPr id="77" name="Google Shape;77;p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2400"/>
              <a:buNone/>
              <a:defRPr sz="2400"/>
            </a:lvl1pPr>
            <a:lvl2pPr lvl="1" algn="ctr" rtl="0">
              <a:lnSpc>
                <a:spcPct val="90000"/>
              </a:lnSpc>
              <a:spcBef>
                <a:spcPts val="500"/>
              </a:spcBef>
              <a:spcAft>
                <a:spcPts val="0"/>
              </a:spcAft>
              <a:buClr>
                <a:schemeClr val="lt1"/>
              </a:buClr>
              <a:buSzPts val="2000"/>
              <a:buNone/>
              <a:defRPr sz="2000"/>
            </a:lvl2pPr>
            <a:lvl3pPr lvl="2" algn="ctr" rtl="0">
              <a:lnSpc>
                <a:spcPct val="90000"/>
              </a:lnSpc>
              <a:spcBef>
                <a:spcPts val="500"/>
              </a:spcBef>
              <a:spcAft>
                <a:spcPts val="0"/>
              </a:spcAft>
              <a:buClr>
                <a:schemeClr val="lt1"/>
              </a:buClr>
              <a:buSzPts val="1800"/>
              <a:buNone/>
              <a:defRPr sz="1800"/>
            </a:lvl3pPr>
            <a:lvl4pPr lvl="3" algn="ctr" rtl="0">
              <a:lnSpc>
                <a:spcPct val="90000"/>
              </a:lnSpc>
              <a:spcBef>
                <a:spcPts val="500"/>
              </a:spcBef>
              <a:spcAft>
                <a:spcPts val="0"/>
              </a:spcAft>
              <a:buClr>
                <a:schemeClr val="lt1"/>
              </a:buClr>
              <a:buSzPts val="1600"/>
              <a:buNone/>
              <a:defRPr sz="1600"/>
            </a:lvl4pPr>
            <a:lvl5pPr lvl="4" algn="ctr" rtl="0">
              <a:lnSpc>
                <a:spcPct val="90000"/>
              </a:lnSpc>
              <a:spcBef>
                <a:spcPts val="500"/>
              </a:spcBef>
              <a:spcAft>
                <a:spcPts val="0"/>
              </a:spcAft>
              <a:buClr>
                <a:schemeClr val="lt1"/>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79" name="Google Shape;79;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85" name="Google Shape;85;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2400"/>
              <a:buNone/>
              <a:defRPr sz="2400">
                <a:solidFill>
                  <a:schemeClr val="lt1"/>
                </a:solidFill>
              </a:defRPr>
            </a:lvl1pPr>
            <a:lvl2pPr marL="914400" lvl="1" indent="-228600" algn="l" rtl="0">
              <a:lnSpc>
                <a:spcPct val="90000"/>
              </a:lnSpc>
              <a:spcBef>
                <a:spcPts val="500"/>
              </a:spcBef>
              <a:spcAft>
                <a:spcPts val="0"/>
              </a:spcAft>
              <a:buClr>
                <a:schemeClr val="lt1"/>
              </a:buClr>
              <a:buSzPts val="2000"/>
              <a:buNone/>
              <a:defRPr sz="2000">
                <a:solidFill>
                  <a:schemeClr val="lt1"/>
                </a:solidFill>
              </a:defRPr>
            </a:lvl2pPr>
            <a:lvl3pPr marL="1371600" lvl="2" indent="-228600" algn="l" rtl="0">
              <a:lnSpc>
                <a:spcPct val="90000"/>
              </a:lnSpc>
              <a:spcBef>
                <a:spcPts val="500"/>
              </a:spcBef>
              <a:spcAft>
                <a:spcPts val="0"/>
              </a:spcAft>
              <a:buClr>
                <a:schemeClr val="lt1"/>
              </a:buClr>
              <a:buSzPts val="1800"/>
              <a:buNone/>
              <a:defRPr sz="1800">
                <a:solidFill>
                  <a:schemeClr val="lt1"/>
                </a:solidFill>
              </a:defRPr>
            </a:lvl3pPr>
            <a:lvl4pPr marL="1828800" lvl="3" indent="-228600" algn="l" rtl="0">
              <a:lnSpc>
                <a:spcPct val="90000"/>
              </a:lnSpc>
              <a:spcBef>
                <a:spcPts val="500"/>
              </a:spcBef>
              <a:spcAft>
                <a:spcPts val="0"/>
              </a:spcAft>
              <a:buClr>
                <a:schemeClr val="lt1"/>
              </a:buClr>
              <a:buSzPts val="1600"/>
              <a:buNone/>
              <a:defRPr sz="1600">
                <a:solidFill>
                  <a:schemeClr val="lt1"/>
                </a:solidFill>
              </a:defRPr>
            </a:lvl4pPr>
            <a:lvl5pPr marL="2286000" lvl="4" indent="-228600" algn="l" rtl="0">
              <a:lnSpc>
                <a:spcPct val="90000"/>
              </a:lnSpc>
              <a:spcBef>
                <a:spcPts val="500"/>
              </a:spcBef>
              <a:spcAft>
                <a:spcPts val="0"/>
              </a:spcAft>
              <a:buClr>
                <a:schemeClr val="lt1"/>
              </a:buClr>
              <a:buSzPts val="1600"/>
              <a:buNone/>
              <a:defRPr sz="1600">
                <a:solidFill>
                  <a:schemeClr val="lt1"/>
                </a:solidFill>
              </a:defRPr>
            </a:lvl5pPr>
            <a:lvl6pPr marL="2743200" lvl="5" indent="-228600" algn="l" rtl="0">
              <a:lnSpc>
                <a:spcPct val="90000"/>
              </a:lnSpc>
              <a:spcBef>
                <a:spcPts val="500"/>
              </a:spcBef>
              <a:spcAft>
                <a:spcPts val="0"/>
              </a:spcAft>
              <a:buClr>
                <a:schemeClr val="lt1"/>
              </a:buClr>
              <a:buSzPts val="1600"/>
              <a:buNone/>
              <a:defRPr sz="1600">
                <a:solidFill>
                  <a:schemeClr val="lt1"/>
                </a:solidFill>
              </a:defRPr>
            </a:lvl6pPr>
            <a:lvl7pPr marL="3200400" lvl="6" indent="-228600" algn="l" rtl="0">
              <a:lnSpc>
                <a:spcPct val="90000"/>
              </a:lnSpc>
              <a:spcBef>
                <a:spcPts val="500"/>
              </a:spcBef>
              <a:spcAft>
                <a:spcPts val="0"/>
              </a:spcAft>
              <a:buClr>
                <a:schemeClr val="lt1"/>
              </a:buClr>
              <a:buSzPts val="1600"/>
              <a:buNone/>
              <a:defRPr sz="1600">
                <a:solidFill>
                  <a:schemeClr val="lt1"/>
                </a:solidFill>
              </a:defRPr>
            </a:lvl7pPr>
            <a:lvl8pPr marL="3657600" lvl="7" indent="-228600" algn="l" rtl="0">
              <a:lnSpc>
                <a:spcPct val="90000"/>
              </a:lnSpc>
              <a:spcBef>
                <a:spcPts val="500"/>
              </a:spcBef>
              <a:spcAft>
                <a:spcPts val="0"/>
              </a:spcAft>
              <a:buClr>
                <a:schemeClr val="lt1"/>
              </a:buClr>
              <a:buSzPts val="1600"/>
              <a:buNone/>
              <a:defRPr sz="1600">
                <a:solidFill>
                  <a:schemeClr val="lt1"/>
                </a:solidFill>
              </a:defRPr>
            </a:lvl8pPr>
            <a:lvl9pPr marL="4114800" lvl="8" indent="-228600" algn="l" rtl="0">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91" name="Google Shape;91;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97" name="Google Shape;97;p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98" name="Google Shape;98;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lt1"/>
              </a:buClr>
              <a:buSzPts val="2400"/>
              <a:buNone/>
              <a:defRPr sz="2400" b="1"/>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04" name="Google Shape;104;p1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05" name="Google Shape;105;p1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lt1"/>
              </a:buClr>
              <a:buSzPts val="2400"/>
              <a:buNone/>
              <a:defRPr sz="2400" b="1"/>
            </a:lvl1pPr>
            <a:lvl2pPr marL="914400" lvl="1" indent="-228600" algn="l" rtl="0">
              <a:lnSpc>
                <a:spcPct val="90000"/>
              </a:lnSpc>
              <a:spcBef>
                <a:spcPts val="500"/>
              </a:spcBef>
              <a:spcAft>
                <a:spcPts val="0"/>
              </a:spcAft>
              <a:buClr>
                <a:schemeClr val="lt1"/>
              </a:buClr>
              <a:buSzPts val="2000"/>
              <a:buNone/>
              <a:defRPr sz="2000" b="1"/>
            </a:lvl2pPr>
            <a:lvl3pPr marL="1371600" lvl="2" indent="-228600" algn="l" rtl="0">
              <a:lnSpc>
                <a:spcPct val="90000"/>
              </a:lnSpc>
              <a:spcBef>
                <a:spcPts val="500"/>
              </a:spcBef>
              <a:spcAft>
                <a:spcPts val="0"/>
              </a:spcAft>
              <a:buClr>
                <a:schemeClr val="lt1"/>
              </a:buClr>
              <a:buSzPts val="1800"/>
              <a:buNone/>
              <a:defRPr sz="1800" b="1"/>
            </a:lvl3pPr>
            <a:lvl4pPr marL="1828800" lvl="3" indent="-228600" algn="l" rtl="0">
              <a:lnSpc>
                <a:spcPct val="90000"/>
              </a:lnSpc>
              <a:spcBef>
                <a:spcPts val="500"/>
              </a:spcBef>
              <a:spcAft>
                <a:spcPts val="0"/>
              </a:spcAft>
              <a:buClr>
                <a:schemeClr val="lt1"/>
              </a:buClr>
              <a:buSzPts val="1600"/>
              <a:buNone/>
              <a:defRPr sz="1600" b="1"/>
            </a:lvl4pPr>
            <a:lvl5pPr marL="2286000" lvl="4" indent="-228600" algn="l" rtl="0">
              <a:lnSpc>
                <a:spcPct val="90000"/>
              </a:lnSpc>
              <a:spcBef>
                <a:spcPts val="500"/>
              </a:spcBef>
              <a:spcAft>
                <a:spcPts val="0"/>
              </a:spcAft>
              <a:buClr>
                <a:schemeClr val="lt1"/>
              </a:buClr>
              <a:buSzPts val="1600"/>
              <a:buNone/>
              <a:defRPr sz="1600" b="1"/>
            </a:lvl5pPr>
            <a:lvl6pPr marL="2743200" lvl="5" indent="-228600" algn="l" rtl="0">
              <a:lnSpc>
                <a:spcPct val="90000"/>
              </a:lnSpc>
              <a:spcBef>
                <a:spcPts val="500"/>
              </a:spcBef>
              <a:spcAft>
                <a:spcPts val="0"/>
              </a:spcAft>
              <a:buClr>
                <a:schemeClr val="lt1"/>
              </a:buClr>
              <a:buSzPts val="1600"/>
              <a:buNone/>
              <a:defRPr sz="1600" b="1"/>
            </a:lvl6pPr>
            <a:lvl7pPr marL="3200400" lvl="6" indent="-228600" algn="l" rtl="0">
              <a:lnSpc>
                <a:spcPct val="90000"/>
              </a:lnSpc>
              <a:spcBef>
                <a:spcPts val="500"/>
              </a:spcBef>
              <a:spcAft>
                <a:spcPts val="0"/>
              </a:spcAft>
              <a:buClr>
                <a:schemeClr val="lt1"/>
              </a:buClr>
              <a:buSzPts val="1600"/>
              <a:buNone/>
              <a:defRPr sz="1600" b="1"/>
            </a:lvl7pPr>
            <a:lvl8pPr marL="3657600" lvl="7" indent="-228600" algn="l" rtl="0">
              <a:lnSpc>
                <a:spcPct val="90000"/>
              </a:lnSpc>
              <a:spcBef>
                <a:spcPts val="500"/>
              </a:spcBef>
              <a:spcAft>
                <a:spcPts val="0"/>
              </a:spcAft>
              <a:buClr>
                <a:schemeClr val="lt1"/>
              </a:buClr>
              <a:buSzPts val="1600"/>
              <a:buNone/>
              <a:defRPr sz="1600" b="1"/>
            </a:lvl8pPr>
            <a:lvl9pPr marL="4114800" lvl="8" indent="-228600" algn="l" rtl="0">
              <a:lnSpc>
                <a:spcPct val="90000"/>
              </a:lnSpc>
              <a:spcBef>
                <a:spcPts val="500"/>
              </a:spcBef>
              <a:spcAft>
                <a:spcPts val="0"/>
              </a:spcAft>
              <a:buClr>
                <a:schemeClr val="lt1"/>
              </a:buClr>
              <a:buSzPts val="1600"/>
              <a:buNone/>
              <a:defRPr sz="1600" b="1"/>
            </a:lvl9pPr>
          </a:lstStyle>
          <a:p>
            <a:endParaRPr/>
          </a:p>
        </p:txBody>
      </p:sp>
      <p:sp>
        <p:nvSpPr>
          <p:cNvPr id="106" name="Google Shape;106;p1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500"/>
              </a:spcBef>
              <a:spcAft>
                <a:spcPts val="0"/>
              </a:spcAft>
              <a:buClr>
                <a:schemeClr val="lt1"/>
              </a:buClr>
              <a:buSzPts val="1800"/>
              <a:buChar char="•"/>
              <a:defRPr/>
            </a:lvl2pPr>
            <a:lvl3pPr marL="1371600" lvl="2" indent="-342900" algn="l" rtl="0">
              <a:lnSpc>
                <a:spcPct val="90000"/>
              </a:lnSpc>
              <a:spcBef>
                <a:spcPts val="500"/>
              </a:spcBef>
              <a:spcAft>
                <a:spcPts val="0"/>
              </a:spcAft>
              <a:buClr>
                <a:schemeClr val="lt1"/>
              </a:buClr>
              <a:buSzPts val="1800"/>
              <a:buChar char="•"/>
              <a:defRPr/>
            </a:lvl3pPr>
            <a:lvl4pPr marL="1828800" lvl="3" indent="-342900" algn="l" rtl="0">
              <a:lnSpc>
                <a:spcPct val="90000"/>
              </a:lnSpc>
              <a:spcBef>
                <a:spcPts val="500"/>
              </a:spcBef>
              <a:spcAft>
                <a:spcPts val="0"/>
              </a:spcAft>
              <a:buClr>
                <a:schemeClr val="lt1"/>
              </a:buClr>
              <a:buSzPts val="1800"/>
              <a:buChar char="•"/>
              <a:defRPr/>
            </a:lvl4pPr>
            <a:lvl5pPr marL="2286000" lvl="4" indent="-342900" algn="l" rtl="0">
              <a:lnSpc>
                <a:spcPct val="90000"/>
              </a:lnSpc>
              <a:spcBef>
                <a:spcPts val="500"/>
              </a:spcBef>
              <a:spcAft>
                <a:spcPts val="0"/>
              </a:spcAft>
              <a:buClr>
                <a:schemeClr val="lt1"/>
              </a:buClr>
              <a:buSzPts val="1800"/>
              <a:buChar char="•"/>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07" name="Google Shape;107;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10"/>
        <p:cNvGrpSpPr/>
        <p:nvPr/>
      </p:nvGrpSpPr>
      <p:grpSpPr>
        <a:xfrm>
          <a:off x="0" y="0"/>
          <a:ext cx="0" cy="0"/>
          <a:chOff x="0" y="0"/>
          <a:chExt cx="0" cy="0"/>
        </a:xfrm>
      </p:grpSpPr>
      <p:sp>
        <p:nvSpPr>
          <p:cNvPr id="111" name="Google Shape;111;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4"/>
        <p:cNvGrpSpPr/>
        <p:nvPr/>
      </p:nvGrpSpPr>
      <p:grpSpPr>
        <a:xfrm>
          <a:off x="0" y="0"/>
          <a:ext cx="0" cy="0"/>
          <a:chOff x="0" y="0"/>
          <a:chExt cx="0" cy="0"/>
        </a:xfrm>
      </p:grpSpPr>
      <p:sp>
        <p:nvSpPr>
          <p:cNvPr id="45" name="Google Shape;45;p1" title="Forma numero di pagina"/>
          <p:cNvSpPr/>
          <p:nvPr/>
        </p:nvSpPr>
        <p:spPr>
          <a:xfrm>
            <a:off x="11784011" y="5380580"/>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46" name="Google Shape;46;p1"/>
          <p:cNvSpPr txBox="1">
            <a:spLocks noGrp="1"/>
          </p:cNvSpPr>
          <p:nvPr>
            <p:ph type="title"/>
          </p:nvPr>
        </p:nvSpPr>
        <p:spPr>
          <a:xfrm>
            <a:off x="762000" y="559678"/>
            <a:ext cx="3834000" cy="4952400"/>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rgbClr val="FEFEFE"/>
              </a:buClr>
              <a:buSzPts val="5000"/>
              <a:buFont typeface="Century Schoolbook"/>
              <a:buNone/>
              <a:defRPr sz="5000" b="0" i="1" u="none" strike="noStrike" cap="none">
                <a:solidFill>
                  <a:srgbClr val="FEFEFE"/>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1"/>
          <p:cNvSpPr txBox="1">
            <a:spLocks noGrp="1"/>
          </p:cNvSpPr>
          <p:nvPr>
            <p:ph type="body" idx="1"/>
          </p:nvPr>
        </p:nvSpPr>
        <p:spPr>
          <a:xfrm>
            <a:off x="5181600" y="569066"/>
            <a:ext cx="6248400" cy="56553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2000"/>
              </a:lnSpc>
              <a:spcBef>
                <a:spcPts val="900"/>
              </a:spcBef>
              <a:spcAft>
                <a:spcPts val="0"/>
              </a:spcAft>
              <a:buClr>
                <a:srgbClr val="FEFEFE"/>
              </a:buClr>
              <a:buSzPts val="2000"/>
              <a:buFont typeface="Arial"/>
              <a:buChar char="•"/>
              <a:defRPr sz="2000" b="0" i="0" u="none" strike="noStrike" cap="none">
                <a:solidFill>
                  <a:srgbClr val="FEFEFE"/>
                </a:solidFill>
                <a:latin typeface="Corbel"/>
                <a:ea typeface="Corbel"/>
                <a:cs typeface="Corbel"/>
                <a:sym typeface="Corbel"/>
              </a:defRPr>
            </a:lvl1pPr>
            <a:lvl2pPr marL="914400" marR="0" lvl="1" indent="-342900"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L="1371600" marR="0" lvl="2" indent="-330200"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L="1828800" marR="0" lvl="3" indent="-317500"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L="2286000" marR="0" lvl="4" indent="-317500"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L="2743200" marR="0" lvl="5"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L="3200400" marR="0" lvl="6"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L="3657600" marR="0" lvl="7"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L="4114800" marR="0" lvl="8"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
        <p:nvSpPr>
          <p:cNvPr id="48" name="Google Shape;48;p1"/>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49" name="Google Shape;49;p1"/>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1" u="none" strike="noStrike" cap="none">
                <a:solidFill>
                  <a:srgbClr val="FEFEFE"/>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50" name="Google Shape;50;p1"/>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1pPr>
            <a:lvl2pPr marL="0" marR="0" lvl="1"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2pPr>
            <a:lvl3pPr marL="0" marR="0" lvl="2"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3pPr>
            <a:lvl4pPr marL="0" marR="0" lvl="3"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4pPr>
            <a:lvl5pPr marL="0" marR="0" lvl="4"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5pPr>
            <a:lvl6pPr marL="0" marR="0" lvl="5"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6pPr>
            <a:lvl7pPr marL="0" marR="0" lvl="6"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7pPr>
            <a:lvl8pPr marL="0" marR="0" lvl="7"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8pPr>
            <a:lvl9pPr marL="0" marR="0" lvl="8" indent="0" algn="r" rtl="0">
              <a:spcBef>
                <a:spcPts val="0"/>
              </a:spcBef>
              <a:buNone/>
              <a:defRPr sz="11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it-IT"/>
              <a:t>‹N›</a:t>
            </a:fld>
            <a:endParaRPr/>
          </a:p>
        </p:txBody>
      </p:sp>
      <p:cxnSp>
        <p:nvCxnSpPr>
          <p:cNvPr id="51" name="Google Shape;51;p1" title="Riga orizzontale"/>
          <p:cNvCxnSpPr/>
          <p:nvPr/>
        </p:nvCxnSpPr>
        <p:spPr>
          <a:xfrm>
            <a:off x="0" y="6199730"/>
            <a:ext cx="4495800" cy="0"/>
          </a:xfrm>
          <a:prstGeom prst="straightConnector1">
            <a:avLst/>
          </a:prstGeom>
          <a:noFill/>
          <a:ln w="254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61" name="Google Shape;61;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2" name="Google Shape;62;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3" name="Google Shape;63;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FFFFFF"/>
                </a:solidFill>
                <a:latin typeface="Calibri"/>
                <a:ea typeface="Calibri"/>
                <a:cs typeface="Calibri"/>
                <a:sym typeface="Calibri"/>
              </a:defRPr>
            </a:lvl1pPr>
            <a:lvl2pPr marL="0" marR="0" lvl="1" indent="0" algn="r" rtl="0">
              <a:spcBef>
                <a:spcPts val="0"/>
              </a:spcBef>
              <a:buNone/>
              <a:defRPr sz="1200" b="0" i="0" u="none" strike="noStrike" cap="none">
                <a:solidFill>
                  <a:srgbClr val="FFFFFF"/>
                </a:solidFill>
                <a:latin typeface="Calibri"/>
                <a:ea typeface="Calibri"/>
                <a:cs typeface="Calibri"/>
                <a:sym typeface="Calibri"/>
              </a:defRPr>
            </a:lvl2pPr>
            <a:lvl3pPr marL="0" marR="0" lvl="2" indent="0" algn="r" rtl="0">
              <a:spcBef>
                <a:spcPts val="0"/>
              </a:spcBef>
              <a:buNone/>
              <a:defRPr sz="1200" b="0" i="0" u="none" strike="noStrike" cap="none">
                <a:solidFill>
                  <a:srgbClr val="FFFFFF"/>
                </a:solidFill>
                <a:latin typeface="Calibri"/>
                <a:ea typeface="Calibri"/>
                <a:cs typeface="Calibri"/>
                <a:sym typeface="Calibri"/>
              </a:defRPr>
            </a:lvl3pPr>
            <a:lvl4pPr marL="0" marR="0" lvl="3" indent="0" algn="r" rtl="0">
              <a:spcBef>
                <a:spcPts val="0"/>
              </a:spcBef>
              <a:buNone/>
              <a:defRPr sz="1200" b="0" i="0" u="none" strike="noStrike" cap="none">
                <a:solidFill>
                  <a:srgbClr val="FFFFFF"/>
                </a:solidFill>
                <a:latin typeface="Calibri"/>
                <a:ea typeface="Calibri"/>
                <a:cs typeface="Calibri"/>
                <a:sym typeface="Calibri"/>
              </a:defRPr>
            </a:lvl4pPr>
            <a:lvl5pPr marL="0" marR="0" lvl="4" indent="0" algn="r" rtl="0">
              <a:spcBef>
                <a:spcPts val="0"/>
              </a:spcBef>
              <a:buNone/>
              <a:defRPr sz="1200" b="0" i="0" u="none" strike="noStrike" cap="none">
                <a:solidFill>
                  <a:srgbClr val="FFFFFF"/>
                </a:solidFill>
                <a:latin typeface="Calibri"/>
                <a:ea typeface="Calibri"/>
                <a:cs typeface="Calibri"/>
                <a:sym typeface="Calibri"/>
              </a:defRPr>
            </a:lvl5pPr>
            <a:lvl6pPr marL="0" marR="0" lvl="5" indent="0" algn="r" rtl="0">
              <a:spcBef>
                <a:spcPts val="0"/>
              </a:spcBef>
              <a:buNone/>
              <a:defRPr sz="1200" b="0" i="0" u="none" strike="noStrike" cap="none">
                <a:solidFill>
                  <a:srgbClr val="FFFFFF"/>
                </a:solidFill>
                <a:latin typeface="Calibri"/>
                <a:ea typeface="Calibri"/>
                <a:cs typeface="Calibri"/>
                <a:sym typeface="Calibri"/>
              </a:defRPr>
            </a:lvl6pPr>
            <a:lvl7pPr marL="0" marR="0" lvl="6" indent="0" algn="r" rtl="0">
              <a:spcBef>
                <a:spcPts val="0"/>
              </a:spcBef>
              <a:buNone/>
              <a:defRPr sz="1200" b="0" i="0" u="none" strike="noStrike" cap="none">
                <a:solidFill>
                  <a:srgbClr val="FFFFFF"/>
                </a:solidFill>
                <a:latin typeface="Calibri"/>
                <a:ea typeface="Calibri"/>
                <a:cs typeface="Calibri"/>
                <a:sym typeface="Calibri"/>
              </a:defRPr>
            </a:lvl7pPr>
            <a:lvl8pPr marL="0" marR="0" lvl="7" indent="0" algn="r" rtl="0">
              <a:spcBef>
                <a:spcPts val="0"/>
              </a:spcBef>
              <a:buNone/>
              <a:defRPr sz="1200" b="0" i="0" u="none" strike="noStrike" cap="none">
                <a:solidFill>
                  <a:srgbClr val="FFFFFF"/>
                </a:solidFill>
                <a:latin typeface="Calibri"/>
                <a:ea typeface="Calibri"/>
                <a:cs typeface="Calibri"/>
                <a:sym typeface="Calibri"/>
              </a:defRPr>
            </a:lvl8pPr>
            <a:lvl9pPr marL="0" marR="0" lvl="8" indent="0" algn="r" rtl="0">
              <a:spcBef>
                <a:spcPts val="0"/>
              </a:spcBef>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3"/>
        <p:cNvGrpSpPr/>
        <p:nvPr/>
      </p:nvGrpSpPr>
      <p:grpSpPr>
        <a:xfrm>
          <a:off x="0" y="0"/>
          <a:ext cx="0" cy="0"/>
          <a:chOff x="0" y="0"/>
          <a:chExt cx="0" cy="0"/>
        </a:xfrm>
      </p:grpSpPr>
      <p:sp>
        <p:nvSpPr>
          <p:cNvPr id="134" name="Google Shape;134;p15" title="Forma numero di pagina"/>
          <p:cNvSpPr/>
          <p:nvPr/>
        </p:nvSpPr>
        <p:spPr>
          <a:xfrm>
            <a:off x="11784011" y="5380580"/>
            <a:ext cx="407986" cy="819147"/>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35" name="Google Shape;135;p15"/>
          <p:cNvSpPr txBox="1">
            <a:spLocks noGrp="1"/>
          </p:cNvSpPr>
          <p:nvPr>
            <p:ph type="title"/>
          </p:nvPr>
        </p:nvSpPr>
        <p:spPr>
          <a:xfrm>
            <a:off x="762000" y="559678"/>
            <a:ext cx="3834000" cy="4952400"/>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rgbClr val="262626"/>
              </a:buClr>
              <a:buSzPts val="5000"/>
              <a:buFont typeface="Century Schoolbook"/>
              <a:buNone/>
              <a:defRPr sz="5000" b="0" i="1" u="none" strike="noStrike" cap="none">
                <a:solidFill>
                  <a:srgbClr val="262626"/>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6" name="Google Shape;136;p15"/>
          <p:cNvSpPr txBox="1">
            <a:spLocks noGrp="1"/>
          </p:cNvSpPr>
          <p:nvPr>
            <p:ph type="body" idx="1"/>
          </p:nvPr>
        </p:nvSpPr>
        <p:spPr>
          <a:xfrm>
            <a:off x="5181600" y="569066"/>
            <a:ext cx="6248400" cy="56553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2000"/>
              </a:lnSpc>
              <a:spcBef>
                <a:spcPts val="9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1pPr>
            <a:lvl2pPr marL="914400" marR="0" lvl="1" indent="-342900"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L="1371600" marR="0" lvl="2" indent="-330200"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L="1828800" marR="0" lvl="3" indent="-317500"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L="2286000" marR="0" lvl="4" indent="-317500"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L="2743200" marR="0" lvl="5"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L="3200400" marR="0" lvl="6"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L="3657600" marR="0" lvl="7"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L="4114800" marR="0" lvl="8"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137" name="Google Shape;137;p15"/>
          <p:cNvSpPr txBox="1">
            <a:spLocks noGrp="1"/>
          </p:cNvSpPr>
          <p:nvPr>
            <p:ph type="dt" idx="10"/>
          </p:nvPr>
        </p:nvSpPr>
        <p:spPr>
          <a:xfrm>
            <a:off x="762001" y="5930060"/>
            <a:ext cx="3814800" cy="365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1">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8" name="Google Shape;138;p15"/>
          <p:cNvSpPr txBox="1">
            <a:spLocks noGrp="1"/>
          </p:cNvSpPr>
          <p:nvPr>
            <p:ph type="ftr" idx="11"/>
          </p:nvPr>
        </p:nvSpPr>
        <p:spPr>
          <a:xfrm>
            <a:off x="762001" y="6314440"/>
            <a:ext cx="3814800" cy="365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1" i="1">
                <a:solidFill>
                  <a:srgbClr val="262626"/>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9" name="Google Shape;139;p15"/>
          <p:cNvSpPr txBox="1">
            <a:spLocks noGrp="1"/>
          </p:cNvSpPr>
          <p:nvPr>
            <p:ph type="sldNum" idx="12"/>
          </p:nvPr>
        </p:nvSpPr>
        <p:spPr>
          <a:xfrm>
            <a:off x="11784011" y="5607592"/>
            <a:ext cx="4080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1" u="none">
                <a:solidFill>
                  <a:schemeClr val="lt2"/>
                </a:solidFill>
                <a:latin typeface="Century Schoolbook"/>
                <a:ea typeface="Century Schoolbook"/>
                <a:cs typeface="Century Schoolbook"/>
                <a:sym typeface="Century Schoolbook"/>
              </a:defRPr>
            </a:lvl1pPr>
            <a:lvl2pPr marL="0" marR="0" lvl="1" indent="0" algn="r" rtl="0">
              <a:spcBef>
                <a:spcPts val="0"/>
              </a:spcBef>
              <a:buNone/>
              <a:defRPr sz="1100" b="0" i="1" u="none">
                <a:solidFill>
                  <a:schemeClr val="lt2"/>
                </a:solidFill>
                <a:latin typeface="Century Schoolbook"/>
                <a:ea typeface="Century Schoolbook"/>
                <a:cs typeface="Century Schoolbook"/>
                <a:sym typeface="Century Schoolbook"/>
              </a:defRPr>
            </a:lvl2pPr>
            <a:lvl3pPr marL="0" marR="0" lvl="2" indent="0" algn="r" rtl="0">
              <a:spcBef>
                <a:spcPts val="0"/>
              </a:spcBef>
              <a:buNone/>
              <a:defRPr sz="1100" b="0" i="1" u="none">
                <a:solidFill>
                  <a:schemeClr val="lt2"/>
                </a:solidFill>
                <a:latin typeface="Century Schoolbook"/>
                <a:ea typeface="Century Schoolbook"/>
                <a:cs typeface="Century Schoolbook"/>
                <a:sym typeface="Century Schoolbook"/>
              </a:defRPr>
            </a:lvl3pPr>
            <a:lvl4pPr marL="0" marR="0" lvl="3" indent="0" algn="r" rtl="0">
              <a:spcBef>
                <a:spcPts val="0"/>
              </a:spcBef>
              <a:buNone/>
              <a:defRPr sz="1100" b="0" i="1" u="none">
                <a:solidFill>
                  <a:schemeClr val="lt2"/>
                </a:solidFill>
                <a:latin typeface="Century Schoolbook"/>
                <a:ea typeface="Century Schoolbook"/>
                <a:cs typeface="Century Schoolbook"/>
                <a:sym typeface="Century Schoolbook"/>
              </a:defRPr>
            </a:lvl4pPr>
            <a:lvl5pPr marL="0" marR="0" lvl="4" indent="0" algn="r" rtl="0">
              <a:spcBef>
                <a:spcPts val="0"/>
              </a:spcBef>
              <a:buNone/>
              <a:defRPr sz="1100" b="0" i="1" u="none">
                <a:solidFill>
                  <a:schemeClr val="lt2"/>
                </a:solidFill>
                <a:latin typeface="Century Schoolbook"/>
                <a:ea typeface="Century Schoolbook"/>
                <a:cs typeface="Century Schoolbook"/>
                <a:sym typeface="Century Schoolbook"/>
              </a:defRPr>
            </a:lvl5pPr>
            <a:lvl6pPr marL="0" marR="0" lvl="5" indent="0" algn="r" rtl="0">
              <a:spcBef>
                <a:spcPts val="0"/>
              </a:spcBef>
              <a:buNone/>
              <a:defRPr sz="1100" b="0" i="1" u="none">
                <a:solidFill>
                  <a:schemeClr val="lt2"/>
                </a:solidFill>
                <a:latin typeface="Century Schoolbook"/>
                <a:ea typeface="Century Schoolbook"/>
                <a:cs typeface="Century Schoolbook"/>
                <a:sym typeface="Century Schoolbook"/>
              </a:defRPr>
            </a:lvl6pPr>
            <a:lvl7pPr marL="0" marR="0" lvl="6" indent="0" algn="r" rtl="0">
              <a:spcBef>
                <a:spcPts val="0"/>
              </a:spcBef>
              <a:buNone/>
              <a:defRPr sz="1100" b="0" i="1" u="none">
                <a:solidFill>
                  <a:schemeClr val="lt2"/>
                </a:solidFill>
                <a:latin typeface="Century Schoolbook"/>
                <a:ea typeface="Century Schoolbook"/>
                <a:cs typeface="Century Schoolbook"/>
                <a:sym typeface="Century Schoolbook"/>
              </a:defRPr>
            </a:lvl7pPr>
            <a:lvl8pPr marL="0" marR="0" lvl="7" indent="0" algn="r" rtl="0">
              <a:spcBef>
                <a:spcPts val="0"/>
              </a:spcBef>
              <a:buNone/>
              <a:defRPr sz="1100" b="0" i="1" u="none">
                <a:solidFill>
                  <a:schemeClr val="lt2"/>
                </a:solidFill>
                <a:latin typeface="Century Schoolbook"/>
                <a:ea typeface="Century Schoolbook"/>
                <a:cs typeface="Century Schoolbook"/>
                <a:sym typeface="Century Schoolbook"/>
              </a:defRPr>
            </a:lvl8pPr>
            <a:lvl9pPr marL="0" marR="0" lvl="8" indent="0" algn="r" rtl="0">
              <a:spcBef>
                <a:spcPts val="0"/>
              </a:spcBef>
              <a:buNone/>
              <a:defRPr sz="1100" b="0" i="1" u="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it-IT"/>
              <a:t>‹N›</a:t>
            </a:fld>
            <a:endParaRPr/>
          </a:p>
        </p:txBody>
      </p:sp>
      <p:cxnSp>
        <p:nvCxnSpPr>
          <p:cNvPr id="140" name="Google Shape;140;p15" title="Riga orizzontale"/>
          <p:cNvCxnSpPr/>
          <p:nvPr/>
        </p:nvCxnSpPr>
        <p:spPr>
          <a:xfrm>
            <a:off x="0" y="6199730"/>
            <a:ext cx="4495800" cy="0"/>
          </a:xfrm>
          <a:prstGeom prst="straightConnector1">
            <a:avLst/>
          </a:prstGeom>
          <a:noFill/>
          <a:ln w="25400" cap="flat" cmpd="sng">
            <a:solidFill>
              <a:srgbClr val="262626"/>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8"/>
        <p:cNvGrpSpPr/>
        <p:nvPr/>
      </p:nvGrpSpPr>
      <p:grpSpPr>
        <a:xfrm>
          <a:off x="0" y="0"/>
          <a:ext cx="0" cy="0"/>
          <a:chOff x="0" y="0"/>
          <a:chExt cx="0" cy="0"/>
        </a:xfrm>
      </p:grpSpPr>
      <p:sp>
        <p:nvSpPr>
          <p:cNvPr id="309" name="Google Shape;309;p32"/>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ExpoRare</a:t>
            </a:r>
            <a:br>
              <a:rPr lang="it-IT"/>
            </a:br>
            <a:endParaRPr/>
          </a:p>
        </p:txBody>
      </p:sp>
      <p:sp>
        <p:nvSpPr>
          <p:cNvPr id="310" name="Google Shape;310;p32"/>
          <p:cNvSpPr txBox="1">
            <a:spLocks noGrp="1"/>
          </p:cNvSpPr>
          <p:nvPr>
            <p:ph type="subTitle" idx="1"/>
          </p:nvPr>
        </p:nvSpPr>
        <p:spPr>
          <a:xfrm>
            <a:off x="5870731" y="3651696"/>
            <a:ext cx="5707500" cy="1881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0000"/>
              </a:buClr>
              <a:buSzPts val="3600"/>
              <a:buNone/>
            </a:pPr>
            <a:r>
              <a:rPr lang="it-IT" sz="3600" b="1">
                <a:solidFill>
                  <a:srgbClr val="FF0000"/>
                </a:solidFill>
              </a:rPr>
              <a:t>Giuseppina Annicchiarico</a:t>
            </a:r>
            <a:endParaRPr sz="3600" b="1">
              <a:solidFill>
                <a:srgbClr val="FF0000"/>
              </a:solidFill>
            </a:endParaRPr>
          </a:p>
          <a:p>
            <a:pPr marL="0" lvl="0" indent="0" algn="l" rtl="0">
              <a:lnSpc>
                <a:spcPct val="100000"/>
              </a:lnSpc>
              <a:spcBef>
                <a:spcPts val="0"/>
              </a:spcBef>
              <a:spcAft>
                <a:spcPts val="0"/>
              </a:spcAft>
              <a:buClr>
                <a:srgbClr val="FF0000"/>
              </a:buClr>
              <a:buSzPts val="2300"/>
              <a:buNone/>
            </a:pPr>
            <a:r>
              <a:rPr lang="it-IT">
                <a:solidFill>
                  <a:srgbClr val="FF0000"/>
                </a:solidFill>
              </a:rPr>
              <a:t>Coordinamento Regionale Malattie Rare </a:t>
            </a:r>
            <a:endParaRPr>
              <a:solidFill>
                <a:srgbClr val="FF0000"/>
              </a:solidFill>
            </a:endParaRPr>
          </a:p>
          <a:p>
            <a:pPr marL="0" lvl="0" indent="0" algn="l" rtl="0">
              <a:lnSpc>
                <a:spcPct val="100000"/>
              </a:lnSpc>
              <a:spcBef>
                <a:spcPts val="0"/>
              </a:spcBef>
              <a:spcAft>
                <a:spcPts val="0"/>
              </a:spcAft>
              <a:buClr>
                <a:srgbClr val="FF0000"/>
              </a:buClr>
              <a:buSzPts val="2300"/>
              <a:buNone/>
            </a:pPr>
            <a:r>
              <a:rPr lang="it-IT">
                <a:solidFill>
                  <a:srgbClr val="FF0000"/>
                </a:solidFill>
              </a:rPr>
              <a:t>di AReSS Puglia </a:t>
            </a:r>
            <a:endParaRPr>
              <a:solidFill>
                <a:srgbClr val="FF0000"/>
              </a:solidFill>
            </a:endParaRPr>
          </a:p>
        </p:txBody>
      </p:sp>
      <p:pic>
        <p:nvPicPr>
          <p:cNvPr id="311" name="Google Shape;311;p32"/>
          <p:cNvPicPr preferRelativeResize="0"/>
          <p:nvPr/>
        </p:nvPicPr>
        <p:blipFill rotWithShape="1">
          <a:blip r:embed="rId3">
            <a:alphaModFix/>
          </a:blip>
          <a:srcRect/>
          <a:stretch/>
        </p:blipFill>
        <p:spPr>
          <a:xfrm>
            <a:off x="614901" y="2321431"/>
            <a:ext cx="4265183" cy="3072657"/>
          </a:xfrm>
          <a:prstGeom prst="rect">
            <a:avLst/>
          </a:prstGeom>
          <a:noFill/>
          <a:ln>
            <a:noFill/>
          </a:ln>
        </p:spPr>
      </p:pic>
      <p:pic>
        <p:nvPicPr>
          <p:cNvPr id="312" name="Google Shape;312;p32"/>
          <p:cNvPicPr preferRelativeResize="0"/>
          <p:nvPr/>
        </p:nvPicPr>
        <p:blipFill rotWithShape="1">
          <a:blip r:embed="rId4">
            <a:alphaModFix/>
          </a:blip>
          <a:srcRect/>
          <a:stretch/>
        </p:blipFill>
        <p:spPr>
          <a:xfrm>
            <a:off x="614901" y="667586"/>
            <a:ext cx="1298561" cy="1298561"/>
          </a:xfrm>
          <a:prstGeom prst="rect">
            <a:avLst/>
          </a:prstGeom>
          <a:noFill/>
          <a:ln>
            <a:noFill/>
          </a:ln>
        </p:spPr>
      </p:pic>
      <p:pic>
        <p:nvPicPr>
          <p:cNvPr id="313" name="Google Shape;313;p32"/>
          <p:cNvPicPr preferRelativeResize="0"/>
          <p:nvPr/>
        </p:nvPicPr>
        <p:blipFill rotWithShape="1">
          <a:blip r:embed="rId5">
            <a:alphaModFix/>
          </a:blip>
          <a:srcRect/>
          <a:stretch/>
        </p:blipFill>
        <p:spPr>
          <a:xfrm>
            <a:off x="3143992" y="847608"/>
            <a:ext cx="745427" cy="886717"/>
          </a:xfrm>
          <a:prstGeom prst="rect">
            <a:avLst/>
          </a:prstGeom>
          <a:noFill/>
          <a:ln>
            <a:noFill/>
          </a:ln>
        </p:spPr>
      </p:pic>
      <p:pic>
        <p:nvPicPr>
          <p:cNvPr id="314" name="Google Shape;314;p32"/>
          <p:cNvPicPr preferRelativeResize="0"/>
          <p:nvPr/>
        </p:nvPicPr>
        <p:blipFill rotWithShape="1">
          <a:blip r:embed="rId6">
            <a:alphaModFix/>
          </a:blip>
          <a:srcRect/>
          <a:stretch/>
        </p:blipFill>
        <p:spPr>
          <a:xfrm>
            <a:off x="3952244" y="670592"/>
            <a:ext cx="927840" cy="1306036"/>
          </a:xfrm>
          <a:prstGeom prst="rect">
            <a:avLst/>
          </a:prstGeom>
          <a:noFill/>
          <a:ln>
            <a:noFill/>
          </a:ln>
        </p:spPr>
      </p:pic>
      <p:sp>
        <p:nvSpPr>
          <p:cNvPr id="315" name="Google Shape;315;p32"/>
          <p:cNvSpPr txBox="1"/>
          <p:nvPr/>
        </p:nvSpPr>
        <p:spPr>
          <a:xfrm>
            <a:off x="430589" y="4234286"/>
            <a:ext cx="4633800" cy="1881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2300"/>
              <a:buFont typeface="Arial"/>
              <a:buNone/>
            </a:pPr>
            <a:endParaRPr sz="2300" b="0" i="0" u="none" strike="noStrike" cap="none">
              <a:solidFill>
                <a:schemeClr val="lt2"/>
              </a:solidFill>
              <a:latin typeface="Corbel"/>
              <a:ea typeface="Corbel"/>
              <a:cs typeface="Corbel"/>
              <a:sym typeface="Corbel"/>
            </a:endParaRPr>
          </a:p>
          <a:p>
            <a:pPr marL="0" marR="0" lvl="0" indent="0" algn="ctr" rtl="0">
              <a:lnSpc>
                <a:spcPct val="100000"/>
              </a:lnSpc>
              <a:spcBef>
                <a:spcPts val="0"/>
              </a:spcBef>
              <a:spcAft>
                <a:spcPts val="0"/>
              </a:spcAft>
              <a:buClr>
                <a:schemeClr val="lt2"/>
              </a:buClr>
              <a:buSzPts val="3200"/>
              <a:buFont typeface="Arial"/>
              <a:buNone/>
            </a:pPr>
            <a:r>
              <a:rPr lang="it-IT" sz="3200" b="1" i="0" u="none" strike="noStrike" cap="none">
                <a:solidFill>
                  <a:schemeClr val="lt2"/>
                </a:solidFill>
                <a:latin typeface="Corbel"/>
                <a:ea typeface="Corbel"/>
                <a:cs typeface="Corbel"/>
                <a:sym typeface="Corbel"/>
              </a:rPr>
              <a:t>24 febbraio 2020</a:t>
            </a:r>
            <a:endParaRPr sz="1600" b="1" i="1" u="none" strike="noStrike" cap="none">
              <a:solidFill>
                <a:schemeClr val="lt2"/>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1"/>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Paese Italia</a:t>
            </a:r>
            <a:endParaRPr/>
          </a:p>
        </p:txBody>
      </p:sp>
      <p:pic>
        <p:nvPicPr>
          <p:cNvPr id="384" name="Google Shape;384;p41"/>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
        <p:nvSpPr>
          <p:cNvPr id="385" name="Google Shape;385;p41"/>
          <p:cNvSpPr txBox="1">
            <a:spLocks noGrp="1"/>
          </p:cNvSpPr>
          <p:nvPr>
            <p:ph type="subTitle" idx="1"/>
          </p:nvPr>
        </p:nvSpPr>
        <p:spPr>
          <a:xfrm>
            <a:off x="-95418" y="5001089"/>
            <a:ext cx="55401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2"/>
              </a:buClr>
              <a:buSzPts val="2300"/>
              <a:buNone/>
            </a:pPr>
            <a:endParaRPr i="0"/>
          </a:p>
          <a:p>
            <a:pPr marL="0" lvl="0" indent="0" algn="r" rtl="0">
              <a:lnSpc>
                <a:spcPct val="100000"/>
              </a:lnSpc>
              <a:spcBef>
                <a:spcPts val="0"/>
              </a:spcBef>
              <a:spcAft>
                <a:spcPts val="0"/>
              </a:spcAft>
              <a:buClr>
                <a:schemeClr val="lt2"/>
              </a:buClr>
              <a:buSzPts val="3600"/>
              <a:buNone/>
            </a:pPr>
            <a:r>
              <a:rPr lang="it-IT" sz="3600" b="1" i="0"/>
              <a:t>2007: la Svolta</a:t>
            </a:r>
            <a:endParaRPr/>
          </a:p>
          <a:p>
            <a:pPr marL="0" lvl="0" indent="0" algn="r" rtl="0">
              <a:lnSpc>
                <a:spcPct val="100000"/>
              </a:lnSpc>
              <a:spcBef>
                <a:spcPts val="0"/>
              </a:spcBef>
              <a:spcAft>
                <a:spcPts val="0"/>
              </a:spcAft>
              <a:buClr>
                <a:srgbClr val="FFFF00"/>
              </a:buClr>
              <a:buSzPts val="3600"/>
              <a:buNone/>
            </a:pPr>
            <a:r>
              <a:rPr lang="it-IT" sz="3600" b="1" i="0">
                <a:solidFill>
                  <a:srgbClr val="FFFF00"/>
                </a:solidFill>
              </a:rPr>
              <a:t>Coordinamenti </a:t>
            </a:r>
            <a:endParaRPr sz="3600" b="1" i="0">
              <a:solidFill>
                <a:srgbClr val="FFFF00"/>
              </a:solidFill>
            </a:endParaRPr>
          </a:p>
          <a:p>
            <a:pPr marL="0" lvl="0" indent="0" algn="r" rtl="0">
              <a:lnSpc>
                <a:spcPct val="100000"/>
              </a:lnSpc>
              <a:spcBef>
                <a:spcPts val="0"/>
              </a:spcBef>
              <a:spcAft>
                <a:spcPts val="0"/>
              </a:spcAft>
              <a:buClr>
                <a:srgbClr val="FFFF00"/>
              </a:buClr>
              <a:buSzPts val="3600"/>
              <a:buNone/>
            </a:pPr>
            <a:r>
              <a:rPr lang="it-IT" sz="3600" b="1" i="0">
                <a:solidFill>
                  <a:srgbClr val="FFFF00"/>
                </a:solidFill>
              </a:rPr>
              <a:t>Regionali MR</a:t>
            </a:r>
            <a:endParaRPr/>
          </a:p>
          <a:p>
            <a:pPr marL="0" lvl="0" indent="0" algn="r" rtl="0">
              <a:lnSpc>
                <a:spcPct val="100000"/>
              </a:lnSpc>
              <a:spcBef>
                <a:spcPts val="0"/>
              </a:spcBef>
              <a:spcAft>
                <a:spcPts val="0"/>
              </a:spcAft>
              <a:buClr>
                <a:schemeClr val="lt2"/>
              </a:buClr>
              <a:buSzPts val="3600"/>
              <a:buNone/>
            </a:pPr>
            <a:r>
              <a:rPr lang="it-IT" sz="3600" b="1" i="0"/>
              <a:t>Accordo Stato Regioni</a:t>
            </a:r>
            <a:endParaRPr/>
          </a:p>
          <a:p>
            <a:pPr marL="0" lvl="0" indent="0" algn="r" rtl="0">
              <a:lnSpc>
                <a:spcPct val="100000"/>
              </a:lnSpc>
              <a:spcBef>
                <a:spcPts val="0"/>
              </a:spcBef>
              <a:spcAft>
                <a:spcPts val="0"/>
              </a:spcAft>
              <a:buClr>
                <a:srgbClr val="FFFF00"/>
              </a:buClr>
              <a:buSzPts val="3600"/>
              <a:buNone/>
            </a:pPr>
            <a:r>
              <a:rPr lang="it-IT" sz="3600" b="1" i="0">
                <a:solidFill>
                  <a:srgbClr val="FFFF00"/>
                </a:solidFill>
              </a:rPr>
              <a:t>Tavolo interregionale MR</a:t>
            </a:r>
            <a:endParaRPr sz="2800" i="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2"/>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Paese Italia</a:t>
            </a:r>
            <a:endParaRPr/>
          </a:p>
        </p:txBody>
      </p:sp>
      <p:pic>
        <p:nvPicPr>
          <p:cNvPr id="391" name="Google Shape;391;p42"/>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
        <p:nvSpPr>
          <p:cNvPr id="392" name="Google Shape;392;p42"/>
          <p:cNvSpPr txBox="1">
            <a:spLocks noGrp="1"/>
          </p:cNvSpPr>
          <p:nvPr>
            <p:ph type="subTitle" idx="1"/>
          </p:nvPr>
        </p:nvSpPr>
        <p:spPr>
          <a:xfrm>
            <a:off x="-95418" y="5001089"/>
            <a:ext cx="119181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2"/>
              </a:buClr>
              <a:buSzPts val="2300"/>
              <a:buNone/>
            </a:pPr>
            <a:endParaRPr i="0"/>
          </a:p>
          <a:p>
            <a:pPr marL="0" lvl="0" indent="0" algn="r" rtl="0">
              <a:lnSpc>
                <a:spcPct val="100000"/>
              </a:lnSpc>
              <a:spcBef>
                <a:spcPts val="0"/>
              </a:spcBef>
              <a:spcAft>
                <a:spcPts val="0"/>
              </a:spcAft>
              <a:buClr>
                <a:schemeClr val="lt2"/>
              </a:buClr>
              <a:buSzPts val="3600"/>
              <a:buNone/>
            </a:pPr>
            <a:r>
              <a:rPr lang="it-IT" sz="3600" b="1" i="0"/>
              <a:t>2007: la Svolta</a:t>
            </a:r>
            <a:endParaRPr/>
          </a:p>
        </p:txBody>
      </p:sp>
      <p:pic>
        <p:nvPicPr>
          <p:cNvPr id="393" name="Google Shape;393;p42"/>
          <p:cNvPicPr preferRelativeResize="0"/>
          <p:nvPr/>
        </p:nvPicPr>
        <p:blipFill rotWithShape="1">
          <a:blip r:embed="rId4">
            <a:alphaModFix/>
          </a:blip>
          <a:srcRect/>
          <a:stretch/>
        </p:blipFill>
        <p:spPr>
          <a:xfrm>
            <a:off x="529504" y="550416"/>
            <a:ext cx="11164510" cy="54036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Paese Italia</a:t>
            </a:r>
            <a:endParaRPr/>
          </a:p>
        </p:txBody>
      </p:sp>
      <p:sp>
        <p:nvSpPr>
          <p:cNvPr id="399" name="Google Shape;399;p43"/>
          <p:cNvSpPr txBox="1">
            <a:spLocks noGrp="1"/>
          </p:cNvSpPr>
          <p:nvPr>
            <p:ph type="subTitle" idx="1"/>
          </p:nvPr>
        </p:nvSpPr>
        <p:spPr>
          <a:xfrm>
            <a:off x="719182" y="4737571"/>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2800"/>
              <a:buNone/>
            </a:pPr>
            <a:r>
              <a:rPr lang="it-IT" sz="2800" b="1">
                <a:solidFill>
                  <a:srgbClr val="FFFF00"/>
                </a:solidFill>
              </a:rPr>
              <a:t>1. Nascita e Adeguamento continuo delle Reti Regionali MR e dei rispettivi Registri</a:t>
            </a:r>
            <a:r>
              <a:rPr lang="it-IT" b="1">
                <a:solidFill>
                  <a:srgbClr val="FFFF00"/>
                </a:solidFill>
              </a:rPr>
              <a:t>,</a:t>
            </a:r>
            <a:endParaRPr/>
          </a:p>
          <a:p>
            <a:pPr marL="0" lvl="0" indent="0" algn="r" rtl="0">
              <a:lnSpc>
                <a:spcPct val="100000"/>
              </a:lnSpc>
              <a:spcBef>
                <a:spcPts val="0"/>
              </a:spcBef>
              <a:spcAft>
                <a:spcPts val="0"/>
              </a:spcAft>
              <a:buClr>
                <a:schemeClr val="lt1"/>
              </a:buClr>
              <a:buSzPts val="2400"/>
              <a:buNone/>
            </a:pPr>
            <a:r>
              <a:rPr lang="it-IT" sz="2400" i="0">
                <a:solidFill>
                  <a:schemeClr val="lt1"/>
                </a:solidFill>
              </a:rPr>
              <a:t>Condivisione di un data set minimo</a:t>
            </a:r>
            <a:r>
              <a:rPr lang="it-IT" b="1">
                <a:solidFill>
                  <a:schemeClr val="lt1"/>
                </a:solidFill>
              </a:rPr>
              <a:t> </a:t>
            </a:r>
            <a:endParaRPr/>
          </a:p>
          <a:p>
            <a:pPr marL="0" lvl="0" indent="0" algn="r" rtl="0">
              <a:lnSpc>
                <a:spcPct val="100000"/>
              </a:lnSpc>
              <a:spcBef>
                <a:spcPts val="0"/>
              </a:spcBef>
              <a:spcAft>
                <a:spcPts val="0"/>
              </a:spcAft>
              <a:buClr>
                <a:srgbClr val="92D050"/>
              </a:buClr>
              <a:buSzPts val="2800"/>
              <a:buNone/>
            </a:pPr>
            <a:r>
              <a:rPr lang="it-IT" sz="2800" b="1">
                <a:solidFill>
                  <a:srgbClr val="92D050"/>
                </a:solidFill>
              </a:rPr>
              <a:t>linfa vitale per il Registro Nazionale MR!</a:t>
            </a:r>
            <a:endParaRPr sz="2800" b="1">
              <a:solidFill>
                <a:srgbClr val="92D050"/>
              </a:solidFill>
            </a:endParaRPr>
          </a:p>
        </p:txBody>
      </p:sp>
      <p:pic>
        <p:nvPicPr>
          <p:cNvPr id="400" name="Google Shape;400;p43"/>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4"/>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Paese Italia</a:t>
            </a:r>
            <a:endParaRPr/>
          </a:p>
        </p:txBody>
      </p:sp>
      <p:sp>
        <p:nvSpPr>
          <p:cNvPr id="406" name="Google Shape;406;p44"/>
          <p:cNvSpPr txBox="1">
            <a:spLocks noGrp="1"/>
          </p:cNvSpPr>
          <p:nvPr>
            <p:ph type="subTitle" idx="1"/>
          </p:nvPr>
        </p:nvSpPr>
        <p:spPr>
          <a:xfrm>
            <a:off x="0" y="4098662"/>
            <a:ext cx="5352900" cy="2868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2"/>
              </a:buClr>
              <a:buSzPts val="2800"/>
              <a:buNone/>
            </a:pPr>
            <a:endParaRPr sz="2800" b="1">
              <a:solidFill>
                <a:srgbClr val="FFFF00"/>
              </a:solidFill>
            </a:endParaRPr>
          </a:p>
          <a:p>
            <a:pPr marL="0" lvl="0" indent="0" algn="r" rtl="0">
              <a:lnSpc>
                <a:spcPct val="100000"/>
              </a:lnSpc>
              <a:spcBef>
                <a:spcPts val="0"/>
              </a:spcBef>
              <a:spcAft>
                <a:spcPts val="0"/>
              </a:spcAft>
              <a:buClr>
                <a:schemeClr val="lt2"/>
              </a:buClr>
              <a:buSzPts val="2800"/>
              <a:buNone/>
            </a:pPr>
            <a:endParaRPr sz="2800" b="1">
              <a:solidFill>
                <a:srgbClr val="FFFF00"/>
              </a:solidFill>
            </a:endParaRPr>
          </a:p>
          <a:p>
            <a:pPr marL="0" lvl="0" indent="0" algn="r" rtl="0">
              <a:lnSpc>
                <a:spcPct val="100000"/>
              </a:lnSpc>
              <a:spcBef>
                <a:spcPts val="0"/>
              </a:spcBef>
              <a:spcAft>
                <a:spcPts val="0"/>
              </a:spcAft>
              <a:buClr>
                <a:srgbClr val="FFFF00"/>
              </a:buClr>
              <a:buSzPts val="2800"/>
              <a:buNone/>
            </a:pPr>
            <a:r>
              <a:rPr lang="it-IT" sz="2800" b="1">
                <a:solidFill>
                  <a:srgbClr val="FFFF00"/>
                </a:solidFill>
              </a:rPr>
              <a:t>Accessibilità alla informazione</a:t>
            </a:r>
            <a:endParaRPr/>
          </a:p>
          <a:p>
            <a:pPr marL="0" lvl="0" indent="0" algn="r" rtl="0">
              <a:lnSpc>
                <a:spcPct val="100000"/>
              </a:lnSpc>
              <a:spcBef>
                <a:spcPts val="0"/>
              </a:spcBef>
              <a:spcAft>
                <a:spcPts val="0"/>
              </a:spcAft>
              <a:buClr>
                <a:srgbClr val="FFFF00"/>
              </a:buClr>
              <a:buSzPts val="2800"/>
              <a:buNone/>
            </a:pPr>
            <a:r>
              <a:rPr lang="it-IT" sz="2800" b="1">
                <a:solidFill>
                  <a:srgbClr val="FFFF00"/>
                </a:solidFill>
              </a:rPr>
              <a:t>e</a:t>
            </a:r>
            <a:endParaRPr sz="2800" b="1">
              <a:solidFill>
                <a:srgbClr val="FFFF00"/>
              </a:solidFill>
            </a:endParaRPr>
          </a:p>
          <a:p>
            <a:pPr marL="0" lvl="0" indent="0" algn="r" rtl="0">
              <a:lnSpc>
                <a:spcPct val="100000"/>
              </a:lnSpc>
              <a:spcBef>
                <a:spcPts val="0"/>
              </a:spcBef>
              <a:spcAft>
                <a:spcPts val="0"/>
              </a:spcAft>
              <a:buClr>
                <a:srgbClr val="FFFF00"/>
              </a:buClr>
              <a:buSzPts val="2800"/>
              <a:buNone/>
            </a:pPr>
            <a:r>
              <a:rPr lang="it-IT" sz="2800" b="1">
                <a:solidFill>
                  <a:srgbClr val="FFFF00"/>
                </a:solidFill>
              </a:rPr>
              <a:t>Accessibilità appropriata al farmaco</a:t>
            </a:r>
            <a:endParaRPr/>
          </a:p>
          <a:p>
            <a:pPr marL="0" lvl="0" indent="0" algn="r" rtl="0">
              <a:lnSpc>
                <a:spcPct val="100000"/>
              </a:lnSpc>
              <a:spcBef>
                <a:spcPts val="0"/>
              </a:spcBef>
              <a:spcAft>
                <a:spcPts val="0"/>
              </a:spcAft>
              <a:buClr>
                <a:schemeClr val="lt2"/>
              </a:buClr>
              <a:buSzPts val="2800"/>
              <a:buNone/>
            </a:pPr>
            <a:endParaRPr sz="2800" b="1">
              <a:solidFill>
                <a:srgbClr val="FFFF00"/>
              </a:solidFill>
            </a:endParaRPr>
          </a:p>
          <a:p>
            <a:pPr marL="0" lvl="0" indent="0" algn="r" rtl="0">
              <a:lnSpc>
                <a:spcPct val="100000"/>
              </a:lnSpc>
              <a:spcBef>
                <a:spcPts val="0"/>
              </a:spcBef>
              <a:spcAft>
                <a:spcPts val="0"/>
              </a:spcAft>
              <a:buClr>
                <a:schemeClr val="lt2"/>
              </a:buClr>
              <a:buSzPts val="2800"/>
              <a:buNone/>
            </a:pPr>
            <a:endParaRPr sz="2800" b="1">
              <a:solidFill>
                <a:srgbClr val="92D050"/>
              </a:solidFill>
            </a:endParaRPr>
          </a:p>
        </p:txBody>
      </p:sp>
      <p:pic>
        <p:nvPicPr>
          <p:cNvPr id="407" name="Google Shape;407;p44"/>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5"/>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Registro Nazionale MR</a:t>
            </a:r>
            <a:endParaRPr/>
          </a:p>
        </p:txBody>
      </p:sp>
      <p:sp>
        <p:nvSpPr>
          <p:cNvPr id="413" name="Google Shape;413;p45"/>
          <p:cNvSpPr txBox="1">
            <a:spLocks noGrp="1"/>
          </p:cNvSpPr>
          <p:nvPr>
            <p:ph type="subTitle" idx="1"/>
          </p:nvPr>
        </p:nvSpPr>
        <p:spPr>
          <a:xfrm>
            <a:off x="655452" y="4765958"/>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2800"/>
              <a:buNone/>
            </a:pPr>
            <a:r>
              <a:rPr lang="it-IT" sz="2800" b="1">
                <a:solidFill>
                  <a:srgbClr val="FFFF00"/>
                </a:solidFill>
              </a:rPr>
              <a:t>Il controllo di qualità «possibile» dei centri. </a:t>
            </a:r>
            <a:r>
              <a:rPr lang="it-IT" sz="2800" b="1">
                <a:solidFill>
                  <a:schemeClr val="lt1"/>
                </a:solidFill>
              </a:rPr>
              <a:t>Si è passati dall’autocandidatura alla valutazione di dati misurabili provenienti da tutto il territorio regionale</a:t>
            </a:r>
            <a:endParaRPr sz="2800" b="1">
              <a:solidFill>
                <a:schemeClr val="lt1"/>
              </a:solidFill>
            </a:endParaRPr>
          </a:p>
        </p:txBody>
      </p:sp>
      <p:pic>
        <p:nvPicPr>
          <p:cNvPr id="414" name="Google Shape;414;p45"/>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6"/>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Paese Italia</a:t>
            </a:r>
            <a:endParaRPr/>
          </a:p>
        </p:txBody>
      </p:sp>
      <p:sp>
        <p:nvSpPr>
          <p:cNvPr id="420" name="Google Shape;420;p46"/>
          <p:cNvSpPr txBox="1">
            <a:spLocks noGrp="1"/>
          </p:cNvSpPr>
          <p:nvPr>
            <p:ph type="subTitle" idx="1"/>
          </p:nvPr>
        </p:nvSpPr>
        <p:spPr>
          <a:xfrm>
            <a:off x="810727" y="4979113"/>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2300"/>
              <a:buNone/>
            </a:pPr>
            <a:r>
              <a:rPr lang="it-IT" b="1">
                <a:solidFill>
                  <a:srgbClr val="FFFF00"/>
                </a:solidFill>
              </a:rPr>
              <a:t>2. Progressiva implementazione dello screening neonatale esteso (eccetto 3 regioni) e sperimentazione della estensione dello screening per le malattie lisosomiali , immunodeficienze congenite severe e neuromuscolari genetiche</a:t>
            </a:r>
            <a:endParaRPr b="1">
              <a:solidFill>
                <a:srgbClr val="FFFF00"/>
              </a:solidFill>
            </a:endParaRPr>
          </a:p>
        </p:txBody>
      </p:sp>
      <p:pic>
        <p:nvPicPr>
          <p:cNvPr id="421" name="Google Shape;421;p46"/>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7"/>
          <p:cNvSpPr txBox="1">
            <a:spLocks noGrp="1"/>
          </p:cNvSpPr>
          <p:nvPr>
            <p:ph type="title"/>
          </p:nvPr>
        </p:nvSpPr>
        <p:spPr>
          <a:xfrm>
            <a:off x="2306391"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orbel"/>
              <a:buNone/>
            </a:pPr>
            <a:r>
              <a:rPr lang="it-IT">
                <a:latin typeface="Corbel"/>
                <a:ea typeface="Corbel"/>
                <a:cs typeface="Corbel"/>
                <a:sym typeface="Corbel"/>
              </a:rPr>
              <a:t>Il ruolo delle Regioni?</a:t>
            </a:r>
            <a:endParaRPr>
              <a:latin typeface="Corbel"/>
              <a:ea typeface="Corbel"/>
              <a:cs typeface="Corbel"/>
              <a:sym typeface="Corbel"/>
            </a:endParaRPr>
          </a:p>
        </p:txBody>
      </p:sp>
      <p:pic>
        <p:nvPicPr>
          <p:cNvPr id="427" name="Google Shape;427;p47"/>
          <p:cNvPicPr preferRelativeResize="0"/>
          <p:nvPr/>
        </p:nvPicPr>
        <p:blipFill rotWithShape="1">
          <a:blip r:embed="rId3">
            <a:alphaModFix/>
          </a:blip>
          <a:srcRect/>
          <a:stretch/>
        </p:blipFill>
        <p:spPr>
          <a:xfrm>
            <a:off x="10464788" y="842591"/>
            <a:ext cx="566977" cy="670618"/>
          </a:xfrm>
          <a:prstGeom prst="rect">
            <a:avLst/>
          </a:prstGeom>
          <a:noFill/>
          <a:ln>
            <a:noFill/>
          </a:ln>
        </p:spPr>
      </p:pic>
      <p:pic>
        <p:nvPicPr>
          <p:cNvPr id="428" name="Google Shape;428;p47"/>
          <p:cNvPicPr preferRelativeResize="0"/>
          <p:nvPr/>
        </p:nvPicPr>
        <p:blipFill rotWithShape="1">
          <a:blip r:embed="rId4">
            <a:alphaModFix/>
          </a:blip>
          <a:srcRect/>
          <a:stretch/>
        </p:blipFill>
        <p:spPr>
          <a:xfrm>
            <a:off x="1752228" y="1671986"/>
            <a:ext cx="4023068" cy="5054957"/>
          </a:xfrm>
          <a:prstGeom prst="rect">
            <a:avLst/>
          </a:prstGeom>
          <a:noFill/>
          <a:ln>
            <a:noFill/>
          </a:ln>
        </p:spPr>
      </p:pic>
      <p:sp>
        <p:nvSpPr>
          <p:cNvPr id="429" name="Google Shape;429;p47"/>
          <p:cNvSpPr/>
          <p:nvPr/>
        </p:nvSpPr>
        <p:spPr>
          <a:xfrm>
            <a:off x="6023025" y="1463014"/>
            <a:ext cx="6111900" cy="323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000" b="1" i="0" u="none" strike="noStrike" cap="none">
                <a:solidFill>
                  <a:srgbClr val="FFFFFF"/>
                </a:solidFill>
                <a:latin typeface="Corbel"/>
                <a:ea typeface="Corbel"/>
                <a:cs typeface="Corbel"/>
                <a:sym typeface="Corbel"/>
              </a:rPr>
              <a:t>Un rete nazionale  possibile grazie alla interoperabilità tra regioni</a:t>
            </a:r>
            <a:endParaRPr/>
          </a:p>
          <a:p>
            <a:pPr marL="0" marR="0" lvl="0" indent="0" algn="l" rtl="0">
              <a:spcBef>
                <a:spcPts val="0"/>
              </a:spcBef>
              <a:spcAft>
                <a:spcPts val="0"/>
              </a:spcAft>
              <a:buNone/>
            </a:pPr>
            <a:r>
              <a:rPr lang="it-IT" sz="2800" b="1" i="0" u="none" strike="noStrike" cap="none">
                <a:solidFill>
                  <a:srgbClr val="FF0000"/>
                </a:solidFill>
                <a:latin typeface="Corbel"/>
                <a:ea typeface="Corbel"/>
                <a:cs typeface="Corbel"/>
                <a:sym typeface="Corbel"/>
              </a:rPr>
              <a:t>Lo snodo tra macro e microrete: </a:t>
            </a:r>
            <a:endParaRPr/>
          </a:p>
          <a:p>
            <a:pPr marL="0" marR="0" lvl="0" indent="0" algn="l" rtl="0">
              <a:spcBef>
                <a:spcPts val="0"/>
              </a:spcBef>
              <a:spcAft>
                <a:spcPts val="0"/>
              </a:spcAft>
              <a:buNone/>
            </a:pPr>
            <a:r>
              <a:rPr lang="it-IT" sz="2800" b="1" i="0" u="none" strike="noStrike" cap="none">
                <a:solidFill>
                  <a:srgbClr val="FF0000"/>
                </a:solidFill>
                <a:latin typeface="Corbel"/>
                <a:ea typeface="Corbel"/>
                <a:cs typeface="Corbel"/>
                <a:sym typeface="Corbel"/>
              </a:rPr>
              <a:t>i Coordinamenti Regionali MR</a:t>
            </a:r>
            <a:endParaRPr/>
          </a:p>
          <a:p>
            <a:pPr marL="0" marR="0" lvl="0" indent="0" algn="l" rtl="0">
              <a:spcBef>
                <a:spcPts val="0"/>
              </a:spcBef>
              <a:spcAft>
                <a:spcPts val="0"/>
              </a:spcAft>
              <a:buNone/>
            </a:pPr>
            <a:r>
              <a:rPr lang="it-IT" sz="2800" b="1" i="0" u="none" strike="noStrike" cap="none">
                <a:solidFill>
                  <a:srgbClr val="FF0000"/>
                </a:solidFill>
                <a:latin typeface="Corbel"/>
                <a:ea typeface="Corbel"/>
                <a:cs typeface="Corbel"/>
                <a:sym typeface="Corbel"/>
              </a:rPr>
              <a:t>I Servizi Farmaceutici Regionali</a:t>
            </a:r>
            <a:endParaRPr sz="2800" b="1" i="0" u="none" strike="noStrike" cap="none">
              <a:solidFill>
                <a:srgbClr val="FF0000"/>
              </a:solidFill>
              <a:latin typeface="Corbel"/>
              <a:ea typeface="Corbel"/>
              <a:cs typeface="Corbel"/>
              <a:sym typeface="Corbel"/>
            </a:endParaRPr>
          </a:p>
        </p:txBody>
      </p:sp>
      <p:pic>
        <p:nvPicPr>
          <p:cNvPr id="430" name="Google Shape;430;p47"/>
          <p:cNvPicPr preferRelativeResize="0"/>
          <p:nvPr/>
        </p:nvPicPr>
        <p:blipFill rotWithShape="1">
          <a:blip r:embed="rId5">
            <a:alphaModFix/>
          </a:blip>
          <a:srcRect/>
          <a:stretch/>
        </p:blipFill>
        <p:spPr>
          <a:xfrm>
            <a:off x="6428215" y="4708657"/>
            <a:ext cx="4036573" cy="2018287"/>
          </a:xfrm>
          <a:prstGeom prst="rect">
            <a:avLst/>
          </a:prstGeom>
          <a:noFill/>
          <a:ln>
            <a:noFill/>
          </a:ln>
        </p:spPr>
      </p:pic>
      <p:pic>
        <p:nvPicPr>
          <p:cNvPr id="431" name="Google Shape;431;p47"/>
          <p:cNvPicPr preferRelativeResize="0"/>
          <p:nvPr/>
        </p:nvPicPr>
        <p:blipFill rotWithShape="1">
          <a:blip r:embed="rId6">
            <a:alphaModFix/>
          </a:blip>
          <a:srcRect/>
          <a:stretch/>
        </p:blipFill>
        <p:spPr>
          <a:xfrm>
            <a:off x="190507" y="220745"/>
            <a:ext cx="1298561" cy="1292464"/>
          </a:xfrm>
          <a:prstGeom prst="rect">
            <a:avLst/>
          </a:prstGeom>
          <a:noFill/>
          <a:ln>
            <a:noFill/>
          </a:ln>
        </p:spPr>
      </p:pic>
      <p:pic>
        <p:nvPicPr>
          <p:cNvPr id="432" name="Google Shape;432;p47"/>
          <p:cNvPicPr preferRelativeResize="0"/>
          <p:nvPr/>
        </p:nvPicPr>
        <p:blipFill rotWithShape="1">
          <a:blip r:embed="rId7">
            <a:alphaModFix/>
          </a:blip>
          <a:srcRect/>
          <a:stretch/>
        </p:blipFill>
        <p:spPr>
          <a:xfrm>
            <a:off x="11156938" y="156978"/>
            <a:ext cx="927840" cy="130603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8"/>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Criticità</a:t>
            </a:r>
            <a:endParaRPr/>
          </a:p>
        </p:txBody>
      </p:sp>
      <p:sp>
        <p:nvSpPr>
          <p:cNvPr id="438" name="Google Shape;438;p48"/>
          <p:cNvSpPr txBox="1">
            <a:spLocks noGrp="1"/>
          </p:cNvSpPr>
          <p:nvPr>
            <p:ph type="subTitle" idx="1"/>
          </p:nvPr>
        </p:nvSpPr>
        <p:spPr>
          <a:xfrm>
            <a:off x="810727" y="4912048"/>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3200"/>
              <a:buNone/>
            </a:pPr>
            <a:r>
              <a:rPr lang="it-IT" sz="3200" b="1">
                <a:solidFill>
                  <a:srgbClr val="FFFF00"/>
                </a:solidFill>
              </a:rPr>
              <a:t>Persistenza della Frammentazione della cura in alcune aree del Paese, soprattutto nell’età della transizione </a:t>
            </a:r>
            <a:endParaRPr sz="3200" b="1">
              <a:solidFill>
                <a:srgbClr val="FFFF00"/>
              </a:solidFill>
            </a:endParaRPr>
          </a:p>
        </p:txBody>
      </p:sp>
      <p:pic>
        <p:nvPicPr>
          <p:cNvPr id="439" name="Google Shape;439;p48"/>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49"/>
          <p:cNvSpPr txBox="1">
            <a:spLocks noGrp="1"/>
          </p:cNvSpPr>
          <p:nvPr>
            <p:ph type="ctrTitle"/>
          </p:nvPr>
        </p:nvSpPr>
        <p:spPr>
          <a:xfrm>
            <a:off x="5747656" y="874325"/>
            <a:ext cx="5670600" cy="42690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0000"/>
              </a:buClr>
              <a:buSzPts val="6000"/>
              <a:buFont typeface="Century Schoolbook"/>
              <a:buNone/>
            </a:pPr>
            <a:r>
              <a:rPr lang="it-IT">
                <a:solidFill>
                  <a:srgbClr val="FF0000"/>
                </a:solidFill>
              </a:rPr>
              <a:t>Futuro</a:t>
            </a:r>
            <a:br>
              <a:rPr lang="it-IT">
                <a:solidFill>
                  <a:srgbClr val="FF0000"/>
                </a:solidFill>
              </a:rPr>
            </a:br>
            <a:r>
              <a:rPr lang="it-IT">
                <a:solidFill>
                  <a:srgbClr val="FF0000"/>
                </a:solidFill>
              </a:rPr>
              <a:t>possibile</a:t>
            </a:r>
            <a:br>
              <a:rPr lang="it-IT">
                <a:solidFill>
                  <a:srgbClr val="FF0000"/>
                </a:solidFill>
              </a:rPr>
            </a:br>
            <a:br>
              <a:rPr lang="it-IT"/>
            </a:br>
            <a:endParaRPr>
              <a:solidFill>
                <a:srgbClr val="FFFF00"/>
              </a:solidFill>
            </a:endParaRPr>
          </a:p>
        </p:txBody>
      </p:sp>
      <p:sp>
        <p:nvSpPr>
          <p:cNvPr id="445" name="Google Shape;445;p49"/>
          <p:cNvSpPr txBox="1">
            <a:spLocks noGrp="1"/>
          </p:cNvSpPr>
          <p:nvPr>
            <p:ph type="subTitle" idx="1"/>
          </p:nvPr>
        </p:nvSpPr>
        <p:spPr>
          <a:xfrm>
            <a:off x="655452" y="4389556"/>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4800"/>
              <a:buNone/>
            </a:pPr>
            <a:r>
              <a:rPr lang="it-IT" sz="4800" b="1">
                <a:solidFill>
                  <a:srgbClr val="FFFF00"/>
                </a:solidFill>
              </a:rPr>
              <a:t>«ExpoRare,</a:t>
            </a:r>
            <a:endParaRPr/>
          </a:p>
          <a:p>
            <a:pPr marL="0" lvl="0" indent="0" algn="r" rtl="0">
              <a:lnSpc>
                <a:spcPct val="100000"/>
              </a:lnSpc>
              <a:spcBef>
                <a:spcPts val="0"/>
              </a:spcBef>
              <a:spcAft>
                <a:spcPts val="0"/>
              </a:spcAft>
              <a:buClr>
                <a:srgbClr val="FFFF00"/>
              </a:buClr>
              <a:buSzPts val="4800"/>
              <a:buNone/>
            </a:pPr>
            <a:r>
              <a:rPr lang="it-IT" sz="4800" b="1">
                <a:solidFill>
                  <a:srgbClr val="FFFF00"/>
                </a:solidFill>
              </a:rPr>
              <a:t>la Carta di Bari per le MR»</a:t>
            </a:r>
            <a:endParaRPr sz="4800" b="1">
              <a:solidFill>
                <a:schemeClr val="lt1"/>
              </a:solidFill>
            </a:endParaRPr>
          </a:p>
        </p:txBody>
      </p:sp>
      <p:pic>
        <p:nvPicPr>
          <p:cNvPr id="446" name="Google Shape;446;p49"/>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
        <p:nvSpPr>
          <p:cNvPr id="447" name="Google Shape;447;p49"/>
          <p:cNvSpPr/>
          <p:nvPr/>
        </p:nvSpPr>
        <p:spPr>
          <a:xfrm>
            <a:off x="5747656" y="3416951"/>
            <a:ext cx="6096000" cy="3047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i="1" u="none" strike="noStrike" cap="none">
                <a:solidFill>
                  <a:srgbClr val="FFFF00"/>
                </a:solidFill>
                <a:latin typeface="Corbel"/>
                <a:ea typeface="Corbel"/>
                <a:cs typeface="Corbel"/>
                <a:sym typeface="Corbel"/>
              </a:rPr>
              <a:t>finalità</a:t>
            </a:r>
            <a:r>
              <a:rPr lang="it-IT" sz="2400" b="1" i="1" u="none" strike="noStrike" cap="none">
                <a:solidFill>
                  <a:schemeClr val="lt1"/>
                </a:solidFill>
                <a:latin typeface="Corbel"/>
                <a:ea typeface="Corbel"/>
                <a:cs typeface="Corbel"/>
                <a:sym typeface="Corbel"/>
              </a:rPr>
              <a:t> è quella di chiedere alle Istituzioni </a:t>
            </a:r>
            <a:r>
              <a:rPr lang="it-IT" sz="2400" b="1" i="1" u="none" strike="noStrike" cap="none">
                <a:solidFill>
                  <a:srgbClr val="FF0000"/>
                </a:solidFill>
                <a:latin typeface="Corbel"/>
                <a:ea typeface="Corbel"/>
                <a:cs typeface="Corbel"/>
                <a:sym typeface="Corbel"/>
              </a:rPr>
              <a:t>l’applicazione della capiente normativa italiana </a:t>
            </a:r>
            <a:r>
              <a:rPr lang="it-IT" sz="2400" b="1" i="1" u="none" strike="noStrike" cap="none">
                <a:solidFill>
                  <a:schemeClr val="lt1"/>
                </a:solidFill>
                <a:latin typeface="Corbel"/>
                <a:ea typeface="Corbel"/>
                <a:cs typeface="Corbel"/>
                <a:sym typeface="Corbel"/>
              </a:rPr>
              <a:t>per la cura alle persone affette da malattia rara, integrandola a quanto già previsto in tema di “complessità” negli atti fondanti del nostro sistema sanitario e socio-sanitario (ad esempio i L.E.A. e la normativa farmaceutica)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0"/>
          <p:cNvSpPr txBox="1">
            <a:spLocks noGrp="1"/>
          </p:cNvSpPr>
          <p:nvPr>
            <p:ph type="title"/>
          </p:nvPr>
        </p:nvSpPr>
        <p:spPr>
          <a:xfrm>
            <a:off x="814030" y="-245294"/>
            <a:ext cx="89868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520"/>
              <a:buFont typeface="Century Schoolbook"/>
              <a:buNone/>
            </a:pPr>
            <a:r>
              <a:rPr lang="it-IT" sz="2520" b="1">
                <a:latin typeface="Century Schoolbook"/>
                <a:ea typeface="Century Schoolbook"/>
                <a:cs typeface="Century Schoolbook"/>
                <a:sym typeface="Century Schoolbook"/>
              </a:rPr>
              <a:t>Che ruolo ha l'organizzazione regionale e territoriale </a:t>
            </a:r>
            <a:br>
              <a:rPr lang="it-IT" sz="2520" b="1">
                <a:latin typeface="Century Schoolbook"/>
                <a:ea typeface="Century Schoolbook"/>
                <a:cs typeface="Century Schoolbook"/>
                <a:sym typeface="Century Schoolbook"/>
              </a:rPr>
            </a:br>
            <a:r>
              <a:rPr lang="it-IT" sz="2520" b="1">
                <a:latin typeface="Century Schoolbook"/>
                <a:ea typeface="Century Schoolbook"/>
                <a:cs typeface="Century Schoolbook"/>
                <a:sym typeface="Century Schoolbook"/>
              </a:rPr>
              <a:t>del Sistema Sanitario pubblico? ed i pediatri di famiglia? e della Scuola Pubblica?</a:t>
            </a:r>
            <a:endParaRPr sz="2520">
              <a:latin typeface="Century Schoolbook"/>
              <a:ea typeface="Century Schoolbook"/>
              <a:cs typeface="Century Schoolbook"/>
              <a:sym typeface="Century Schoolbook"/>
            </a:endParaRPr>
          </a:p>
        </p:txBody>
      </p:sp>
      <p:sp>
        <p:nvSpPr>
          <p:cNvPr id="453" name="Google Shape;453;p50"/>
          <p:cNvSpPr txBox="1"/>
          <p:nvPr/>
        </p:nvSpPr>
        <p:spPr>
          <a:xfrm>
            <a:off x="-283333" y="2004693"/>
            <a:ext cx="4689900" cy="470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Calibri"/>
              <a:buNone/>
            </a:pPr>
            <a:endParaRPr sz="2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2000"/>
              <a:buFont typeface="Calibri"/>
              <a:buNone/>
            </a:pPr>
            <a:r>
              <a:rPr lang="it-IT" sz="2000" b="1" i="0" u="none" strike="noStrike" cap="none">
                <a:solidFill>
                  <a:schemeClr val="lt1"/>
                </a:solidFill>
                <a:latin typeface="Calibri"/>
                <a:ea typeface="Calibri"/>
                <a:cs typeface="Calibri"/>
                <a:sym typeface="Calibri"/>
              </a:rPr>
              <a:t>ARESS Puglia</a:t>
            </a:r>
            <a:endParaRPr/>
          </a:p>
          <a:p>
            <a:pPr marL="0" marR="0" lvl="0" indent="0" algn="ctr" rtl="0">
              <a:lnSpc>
                <a:spcPct val="100000"/>
              </a:lnSpc>
              <a:spcBef>
                <a:spcPts val="0"/>
              </a:spcBef>
              <a:spcAft>
                <a:spcPts val="0"/>
              </a:spcAft>
              <a:buClr>
                <a:schemeClr val="lt1"/>
              </a:buClr>
              <a:buSzPts val="2000"/>
              <a:buFont typeface="Calibri"/>
              <a:buNone/>
            </a:pPr>
            <a:r>
              <a:rPr lang="it-IT" sz="2000" b="1" i="0" u="none" strike="noStrike" cap="none">
                <a:solidFill>
                  <a:schemeClr val="lt1"/>
                </a:solidFill>
                <a:latin typeface="Calibri"/>
                <a:ea typeface="Calibri"/>
                <a:cs typeface="Calibri"/>
                <a:sym typeface="Calibri"/>
              </a:rPr>
              <a:t>FIMP e</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Coordinam Reg Mal Rare</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Regioni del Sud</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Associazioni PZ</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Ministero Salute</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Ministero Istruzione e Ricerca</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ISS</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Tavolo Interreg MR</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Università </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CNR</a:t>
            </a:r>
            <a:endParaRPr/>
          </a:p>
          <a:p>
            <a:pPr marL="0" marR="0" lvl="0" indent="0" algn="ctr" rtl="0">
              <a:lnSpc>
                <a:spcPct val="100000"/>
              </a:lnSpc>
              <a:spcBef>
                <a:spcPts val="0"/>
              </a:spcBef>
              <a:spcAft>
                <a:spcPts val="0"/>
              </a:spcAft>
              <a:buClr>
                <a:schemeClr val="lt1"/>
              </a:buClr>
              <a:buSzPts val="2000"/>
              <a:buFont typeface="Corbel"/>
              <a:buNone/>
            </a:pPr>
            <a:r>
              <a:rPr lang="it-IT" sz="2000" b="1" i="0" u="none" strike="noStrike" cap="none">
                <a:solidFill>
                  <a:schemeClr val="lt1"/>
                </a:solidFill>
                <a:latin typeface="Corbel"/>
                <a:ea typeface="Corbel"/>
                <a:cs typeface="Corbel"/>
                <a:sym typeface="Corbel"/>
              </a:rPr>
              <a:t>Scienziati pugliesi migrati all’estero</a:t>
            </a:r>
            <a:endParaRPr/>
          </a:p>
          <a:p>
            <a:pPr marL="0" marR="0" lvl="0" indent="0" algn="ctr" rtl="0">
              <a:lnSpc>
                <a:spcPct val="100000"/>
              </a:lnSpc>
              <a:spcBef>
                <a:spcPts val="0"/>
              </a:spcBef>
              <a:spcAft>
                <a:spcPts val="0"/>
              </a:spcAft>
              <a:buClr>
                <a:schemeClr val="lt1"/>
              </a:buClr>
              <a:buSzPts val="2000"/>
              <a:buFont typeface="Calibri"/>
              <a:buNone/>
            </a:pPr>
            <a:endParaRPr sz="2000" b="1" i="0" u="none" strike="noStrike" cap="none">
              <a:solidFill>
                <a:srgbClr val="000000"/>
              </a:solidFill>
              <a:latin typeface="Corbel"/>
              <a:ea typeface="Corbel"/>
              <a:cs typeface="Corbel"/>
              <a:sym typeface="Corbel"/>
            </a:endParaRPr>
          </a:p>
          <a:p>
            <a:pPr marL="0" marR="0" lvl="0" indent="0" algn="ctr" rtl="0">
              <a:lnSpc>
                <a:spcPct val="100000"/>
              </a:lnSpc>
              <a:spcBef>
                <a:spcPts val="0"/>
              </a:spcBef>
              <a:spcAft>
                <a:spcPts val="0"/>
              </a:spcAft>
              <a:buClr>
                <a:schemeClr val="lt1"/>
              </a:buClr>
              <a:buSzPts val="1200"/>
              <a:buFont typeface="Calibri"/>
              <a:buNone/>
            </a:pPr>
            <a:endParaRPr sz="1200" b="1" i="0" u="none" strike="noStrike" cap="none">
              <a:solidFill>
                <a:srgbClr val="000000"/>
              </a:solidFill>
              <a:latin typeface="Calibri"/>
              <a:ea typeface="Calibri"/>
              <a:cs typeface="Calibri"/>
              <a:sym typeface="Calibri"/>
            </a:endParaRPr>
          </a:p>
        </p:txBody>
      </p:sp>
      <p:pic>
        <p:nvPicPr>
          <p:cNvPr id="454" name="Google Shape;454;p50"/>
          <p:cNvPicPr preferRelativeResize="0"/>
          <p:nvPr/>
        </p:nvPicPr>
        <p:blipFill rotWithShape="1">
          <a:blip r:embed="rId3">
            <a:alphaModFix/>
          </a:blip>
          <a:srcRect/>
          <a:stretch/>
        </p:blipFill>
        <p:spPr>
          <a:xfrm>
            <a:off x="3737811" y="1651120"/>
            <a:ext cx="4058201" cy="3043651"/>
          </a:xfrm>
          <a:prstGeom prst="rect">
            <a:avLst/>
          </a:prstGeom>
          <a:noFill/>
          <a:ln>
            <a:noFill/>
          </a:ln>
        </p:spPr>
      </p:pic>
      <p:pic>
        <p:nvPicPr>
          <p:cNvPr id="455" name="Google Shape;455;p50"/>
          <p:cNvPicPr preferRelativeResize="0"/>
          <p:nvPr/>
        </p:nvPicPr>
        <p:blipFill rotWithShape="1">
          <a:blip r:embed="rId4">
            <a:alphaModFix/>
          </a:blip>
          <a:srcRect/>
          <a:stretch/>
        </p:blipFill>
        <p:spPr>
          <a:xfrm>
            <a:off x="7796011" y="3387143"/>
            <a:ext cx="4009622" cy="3007217"/>
          </a:xfrm>
          <a:prstGeom prst="rect">
            <a:avLst/>
          </a:prstGeom>
          <a:noFill/>
          <a:ln>
            <a:noFill/>
          </a:ln>
        </p:spPr>
      </p:pic>
      <p:sp>
        <p:nvSpPr>
          <p:cNvPr id="456" name="Google Shape;456;p50"/>
          <p:cNvSpPr/>
          <p:nvPr/>
        </p:nvSpPr>
        <p:spPr>
          <a:xfrm>
            <a:off x="6969618" y="1651120"/>
            <a:ext cx="6096000" cy="156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a:solidFill>
                  <a:srgbClr val="FFFF00"/>
                </a:solidFill>
                <a:latin typeface="Corbel"/>
                <a:ea typeface="Corbel"/>
                <a:cs typeface="Corbel"/>
                <a:sym typeface="Corbel"/>
              </a:rPr>
              <a:t>Bari</a:t>
            </a:r>
            <a:endParaRPr/>
          </a:p>
          <a:p>
            <a:pPr marL="0" marR="0" lvl="0" indent="0" algn="ctr" rtl="0">
              <a:spcBef>
                <a:spcPts val="0"/>
              </a:spcBef>
              <a:spcAft>
                <a:spcPts val="0"/>
              </a:spcAft>
              <a:buNone/>
            </a:pPr>
            <a:r>
              <a:rPr lang="it-IT" sz="2400" b="1">
                <a:solidFill>
                  <a:srgbClr val="FFFF00"/>
                </a:solidFill>
                <a:latin typeface="Corbel"/>
                <a:ea typeface="Corbel"/>
                <a:cs typeface="Corbel"/>
                <a:sym typeface="Corbel"/>
              </a:rPr>
              <a:t>18/19 settembre 2019</a:t>
            </a:r>
            <a:endParaRPr/>
          </a:p>
          <a:p>
            <a:pPr marL="0" marR="0" lvl="0" indent="0" algn="ctr" rtl="0">
              <a:spcBef>
                <a:spcPts val="0"/>
              </a:spcBef>
              <a:spcAft>
                <a:spcPts val="0"/>
              </a:spcAft>
              <a:buNone/>
            </a:pPr>
            <a:r>
              <a:rPr lang="it-IT" sz="2400" b="1">
                <a:solidFill>
                  <a:srgbClr val="FFFF00"/>
                </a:solidFill>
                <a:latin typeface="Corbel"/>
                <a:ea typeface="Corbel"/>
                <a:cs typeface="Corbel"/>
                <a:sym typeface="Corbel"/>
              </a:rPr>
              <a:t>«ExpoRare,la </a:t>
            </a:r>
            <a:endParaRPr/>
          </a:p>
          <a:p>
            <a:pPr marL="0" marR="0" lvl="0" indent="0" algn="ctr" rtl="0">
              <a:spcBef>
                <a:spcPts val="0"/>
              </a:spcBef>
              <a:spcAft>
                <a:spcPts val="0"/>
              </a:spcAft>
              <a:buNone/>
            </a:pPr>
            <a:r>
              <a:rPr lang="it-IT" sz="2400" b="1">
                <a:solidFill>
                  <a:srgbClr val="FFFF00"/>
                </a:solidFill>
                <a:latin typeface="Corbel"/>
                <a:ea typeface="Corbel"/>
                <a:cs typeface="Corbel"/>
                <a:sym typeface="Corbel"/>
              </a:rPr>
              <a:t>Carta di Bari per le malattie rare»</a:t>
            </a:r>
            <a:endParaRPr sz="1800" b="1">
              <a:solidFill>
                <a:srgbClr val="FFFF00"/>
              </a:solidFill>
              <a:latin typeface="Corbel"/>
              <a:ea typeface="Corbel"/>
              <a:cs typeface="Corbel"/>
              <a:sym typeface="Corbel"/>
            </a:endParaRPr>
          </a:p>
        </p:txBody>
      </p:sp>
      <p:sp>
        <p:nvSpPr>
          <p:cNvPr id="457" name="Google Shape;457;p50"/>
          <p:cNvSpPr/>
          <p:nvPr/>
        </p:nvSpPr>
        <p:spPr>
          <a:xfrm>
            <a:off x="2869166" y="5194031"/>
            <a:ext cx="60960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a:solidFill>
                  <a:srgbClr val="FFFF00"/>
                </a:solidFill>
                <a:latin typeface="Corbel"/>
                <a:ea typeface="Corbel"/>
                <a:cs typeface="Corbel"/>
                <a:sym typeface="Corbel"/>
              </a:rPr>
              <a:t>40</a:t>
            </a:r>
            <a:endParaRPr/>
          </a:p>
          <a:p>
            <a:pPr marL="0" marR="0" lvl="0" indent="0" algn="ctr" rtl="0">
              <a:spcBef>
                <a:spcPts val="0"/>
              </a:spcBef>
              <a:spcAft>
                <a:spcPts val="0"/>
              </a:spcAft>
              <a:buNone/>
            </a:pPr>
            <a:r>
              <a:rPr lang="it-IT" sz="3600" b="1">
                <a:solidFill>
                  <a:srgbClr val="FFFF00"/>
                </a:solidFill>
                <a:latin typeface="Corbel"/>
                <a:ea typeface="Corbel"/>
                <a:cs typeface="Corbel"/>
                <a:sym typeface="Corbel"/>
              </a:rPr>
              <a:t>firmatari</a:t>
            </a:r>
            <a:endParaRPr sz="2800" b="1">
              <a:solidFill>
                <a:srgbClr val="FFFF0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subTitle" idx="1"/>
          </p:nvPr>
        </p:nvSpPr>
        <p:spPr>
          <a:xfrm>
            <a:off x="667666" y="3651696"/>
            <a:ext cx="4633800" cy="188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2"/>
              </a:buClr>
              <a:buSzPts val="2300"/>
              <a:buNone/>
            </a:pPr>
            <a:endParaRPr i="0"/>
          </a:p>
          <a:p>
            <a:pPr marL="0" lvl="0" indent="0" algn="r" rtl="0">
              <a:lnSpc>
                <a:spcPct val="100000"/>
              </a:lnSpc>
              <a:spcBef>
                <a:spcPts val="0"/>
              </a:spcBef>
              <a:spcAft>
                <a:spcPts val="0"/>
              </a:spcAft>
              <a:buClr>
                <a:srgbClr val="FFFF00"/>
              </a:buClr>
              <a:buSzPts val="5400"/>
              <a:buNone/>
            </a:pPr>
            <a:r>
              <a:rPr lang="it-IT" sz="5400" b="1" i="0">
                <a:solidFill>
                  <a:srgbClr val="FFFF00"/>
                </a:solidFill>
              </a:rPr>
              <a:t>In Italia circa 310.000 bambini e persone soffrono di MR</a:t>
            </a:r>
            <a:endParaRPr sz="5400" b="1" i="0">
              <a:solidFill>
                <a:srgbClr val="FFFF00"/>
              </a:solidFill>
            </a:endParaRPr>
          </a:p>
        </p:txBody>
      </p:sp>
      <p:sp>
        <p:nvSpPr>
          <p:cNvPr id="322" name="Google Shape;322;p33"/>
          <p:cNvSpPr txBox="1">
            <a:spLocks noGrp="1"/>
          </p:cNvSpPr>
          <p:nvPr>
            <p:ph type="ctrTitle"/>
          </p:nvPr>
        </p:nvSpPr>
        <p:spPr>
          <a:xfrm>
            <a:off x="5747656" y="1264197"/>
            <a:ext cx="61653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1"/>
              </a:buClr>
              <a:buSzPts val="6600"/>
              <a:buFont typeface="Century Schoolbook"/>
              <a:buNone/>
            </a:pPr>
            <a:r>
              <a:rPr lang="it-IT" sz="6600">
                <a:solidFill>
                  <a:schemeClr val="lt1"/>
                </a:solidFill>
              </a:rPr>
              <a:t>«Monitorare»</a:t>
            </a:r>
            <a:br>
              <a:rPr lang="it-IT" sz="6600">
                <a:solidFill>
                  <a:schemeClr val="lt1"/>
                </a:solidFill>
              </a:rPr>
            </a:br>
            <a:r>
              <a:rPr lang="it-IT" sz="4400">
                <a:solidFill>
                  <a:schemeClr val="lt1"/>
                </a:solidFill>
              </a:rPr>
              <a:t>V° Rapporto annuale</a:t>
            </a:r>
            <a:br>
              <a:rPr lang="it-IT" sz="4400">
                <a:solidFill>
                  <a:schemeClr val="lt1"/>
                </a:solidFill>
              </a:rPr>
            </a:br>
            <a:r>
              <a:rPr lang="it-IT" sz="6600">
                <a:solidFill>
                  <a:schemeClr val="lt1"/>
                </a:solidFill>
              </a:rPr>
              <a:t>2019</a:t>
            </a:r>
            <a:endParaRPr/>
          </a:p>
        </p:txBody>
      </p:sp>
      <p:pic>
        <p:nvPicPr>
          <p:cNvPr id="323" name="Google Shape;323;p33"/>
          <p:cNvPicPr preferRelativeResize="0"/>
          <p:nvPr/>
        </p:nvPicPr>
        <p:blipFill rotWithShape="1">
          <a:blip r:embed="rId3">
            <a:alphaModFix/>
          </a:blip>
          <a:srcRect/>
          <a:stretch/>
        </p:blipFill>
        <p:spPr>
          <a:xfrm>
            <a:off x="9802701" y="3812146"/>
            <a:ext cx="2017957" cy="26906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1"/>
          <p:cNvSpPr txBox="1">
            <a:spLocks noGrp="1"/>
          </p:cNvSpPr>
          <p:nvPr>
            <p:ph type="subTitle" idx="1"/>
          </p:nvPr>
        </p:nvSpPr>
        <p:spPr>
          <a:xfrm>
            <a:off x="629695" y="4402433"/>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4800"/>
              <a:buNone/>
            </a:pPr>
            <a:r>
              <a:rPr lang="it-IT" sz="4800" b="1">
                <a:solidFill>
                  <a:srgbClr val="FFFF00"/>
                </a:solidFill>
              </a:rPr>
              <a:t>«ExpoRare,</a:t>
            </a:r>
            <a:endParaRPr/>
          </a:p>
          <a:p>
            <a:pPr marL="0" lvl="0" indent="0" algn="r" rtl="0">
              <a:lnSpc>
                <a:spcPct val="100000"/>
              </a:lnSpc>
              <a:spcBef>
                <a:spcPts val="0"/>
              </a:spcBef>
              <a:spcAft>
                <a:spcPts val="0"/>
              </a:spcAft>
              <a:buClr>
                <a:srgbClr val="FFFF00"/>
              </a:buClr>
              <a:buSzPts val="4800"/>
              <a:buNone/>
            </a:pPr>
            <a:r>
              <a:rPr lang="it-IT" sz="4800" b="1">
                <a:solidFill>
                  <a:srgbClr val="FFFF00"/>
                </a:solidFill>
              </a:rPr>
              <a:t>la Carta di Bari per le MR»</a:t>
            </a:r>
            <a:endParaRPr sz="4800" b="1">
              <a:solidFill>
                <a:schemeClr val="lt1"/>
              </a:solidFill>
            </a:endParaRPr>
          </a:p>
        </p:txBody>
      </p:sp>
      <p:pic>
        <p:nvPicPr>
          <p:cNvPr id="463" name="Google Shape;463;p51"/>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
        <p:nvSpPr>
          <p:cNvPr id="464" name="Google Shape;464;p51"/>
          <p:cNvSpPr/>
          <p:nvPr/>
        </p:nvSpPr>
        <p:spPr>
          <a:xfrm>
            <a:off x="5623773" y="558723"/>
            <a:ext cx="6096000" cy="7356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a:solidFill>
                  <a:schemeClr val="lt1"/>
                </a:solidFill>
                <a:latin typeface="Tahoma"/>
                <a:ea typeface="Tahoma"/>
                <a:cs typeface="Tahoma"/>
                <a:sym typeface="Tahoma"/>
              </a:rPr>
              <a:t>I 10 PUNTI PROGRAMMATICI</a:t>
            </a:r>
            <a:endParaRPr sz="1800" b="1">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it-IT" sz="1800">
                <a:solidFill>
                  <a:schemeClr val="lt1"/>
                </a:solidFill>
                <a:latin typeface="Tahoma"/>
                <a:ea typeface="Tahoma"/>
                <a:cs typeface="Tahoma"/>
                <a:sym typeface="Tahoma"/>
              </a:rPr>
              <a:t> </a:t>
            </a:r>
            <a:endParaRPr sz="1800">
              <a:solidFill>
                <a:schemeClr val="lt1"/>
              </a:solidFill>
              <a:latin typeface="Times New Roman"/>
              <a:ea typeface="Times New Roman"/>
              <a:cs typeface="Times New Roman"/>
              <a:sym typeface="Times New Roman"/>
            </a:endParaRPr>
          </a:p>
          <a:p>
            <a:pPr marL="342900" marR="0" lvl="0" indent="-342900" algn="just" rtl="0">
              <a:spcBef>
                <a:spcPts val="0"/>
              </a:spcBef>
              <a:spcAft>
                <a:spcPts val="0"/>
              </a:spcAft>
              <a:buClr>
                <a:schemeClr val="lt1"/>
              </a:buClr>
              <a:buSzPts val="1600"/>
              <a:buFont typeface="Century Schoolbook"/>
              <a:buAutoNum type="arabicParenR"/>
            </a:pPr>
            <a:r>
              <a:rPr lang="it-IT" sz="1600">
                <a:solidFill>
                  <a:schemeClr val="lt1"/>
                </a:solidFill>
                <a:latin typeface="Tahoma"/>
                <a:ea typeface="Tahoma"/>
                <a:cs typeface="Tahoma"/>
                <a:sym typeface="Tahoma"/>
              </a:rPr>
              <a:t>CONSOLIDAMENTO DELLE RETI DI ASSISTENZA AI MALATI RARI</a:t>
            </a:r>
            <a:r>
              <a:rPr lang="it-IT" sz="1600" b="1">
                <a:solidFill>
                  <a:schemeClr val="lt1"/>
                </a:solidFill>
                <a:latin typeface="Tahoma"/>
                <a:ea typeface="Tahoma"/>
                <a:cs typeface="Tahoma"/>
                <a:sym typeface="Tahoma"/>
              </a:rPr>
              <a:t> </a:t>
            </a:r>
            <a:r>
              <a:rPr lang="it-IT" sz="1600" b="1" i="1">
                <a:solidFill>
                  <a:srgbClr val="FF0000"/>
                </a:solidFill>
                <a:latin typeface="Tahoma"/>
                <a:ea typeface="Tahoma"/>
                <a:cs typeface="Tahoma"/>
                <a:sym typeface="Tahoma"/>
              </a:rPr>
              <a:t>budget basato sul percorso del malato e non sulla singola prestazione</a:t>
            </a:r>
            <a:endParaRPr sz="1600" b="1" i="1">
              <a:solidFill>
                <a:srgbClr val="FF0000"/>
              </a:solidFill>
              <a:latin typeface="Tahoma"/>
              <a:ea typeface="Tahoma"/>
              <a:cs typeface="Tahoma"/>
              <a:sym typeface="Tahoma"/>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2) SVILUPPO dei MODELLI di TRASFERIMENTO DELL’INNOVAZIONE; SVILUPPO DI INFRASTRUTTURE e DI PIATTAFORME DELLA RICERCA CHE FAVORISCANO IL RIENTRO DI GIOVANI SCIENZIATI COSTRETTI ALLA EMIGRAZIONE  </a:t>
            </a:r>
            <a:r>
              <a:rPr lang="it-IT" sz="1600" b="1" i="1">
                <a:solidFill>
                  <a:srgbClr val="FF0000"/>
                </a:solidFill>
                <a:latin typeface="Tahoma"/>
                <a:ea typeface="Tahoma"/>
                <a:cs typeface="Tahoma"/>
                <a:sym typeface="Tahoma"/>
              </a:rPr>
              <a:t>aumento di collaborazioni attivate da progetti di ricerca </a:t>
            </a:r>
            <a:endParaRPr sz="1600" b="1" i="1">
              <a:solidFill>
                <a:srgbClr val="FF0000"/>
              </a:solidFill>
              <a:latin typeface="Tahoma"/>
              <a:ea typeface="Tahoma"/>
              <a:cs typeface="Tahoma"/>
              <a:sym typeface="Tahoma"/>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3) SVILUPPO DELLA TELEASSISTENZA PER IL CONTATTO DI CENTRI, OSPEDALI E LUOGHI DI PROSSIMITÀ DELLA CURA DEL MALATO  </a:t>
            </a:r>
            <a:r>
              <a:rPr lang="it-IT" sz="1600" b="1" i="1">
                <a:solidFill>
                  <a:srgbClr val="FF0000"/>
                </a:solidFill>
                <a:latin typeface="Tahoma"/>
                <a:ea typeface="Tahoma"/>
                <a:cs typeface="Tahoma"/>
                <a:sym typeface="Tahoma"/>
              </a:rPr>
              <a:t>applicazione dell’Accordo Stato Regioni del 22 gennaio 2015  </a:t>
            </a:r>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4) FOR­MAZIONE E AGGIORNAMENTO SULLE MALAT­TIE RARE  </a:t>
            </a:r>
            <a:r>
              <a:rPr lang="it-IT" sz="1600" b="1" i="1">
                <a:solidFill>
                  <a:srgbClr val="FF0000"/>
                </a:solidFill>
                <a:latin typeface="Tahoma"/>
                <a:ea typeface="Tahoma"/>
                <a:cs typeface="Tahoma"/>
                <a:sym typeface="Tahoma"/>
              </a:rPr>
              <a:t>nei nodi della rete, per le connessioni col territorio, nel front office</a:t>
            </a:r>
            <a:endParaRPr sz="1600" b="1" i="1">
              <a:solidFill>
                <a:srgbClr val="FF0000"/>
              </a:solidFill>
              <a:latin typeface="Tahoma"/>
              <a:ea typeface="Tahoma"/>
              <a:cs typeface="Tahoma"/>
              <a:sym typeface="Tahoma"/>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5) ATTIVAZIONE/AGGIORNAMENTO DELLA LISTA 648 PER MALATI RARI;</a:t>
            </a:r>
            <a:r>
              <a:rPr lang="it-IT" sz="1800">
                <a:solidFill>
                  <a:schemeClr val="lt1"/>
                </a:solidFill>
                <a:latin typeface="Tahoma"/>
                <a:ea typeface="Tahoma"/>
                <a:cs typeface="Tahoma"/>
                <a:sym typeface="Tahoma"/>
              </a:rPr>
              <a:t> </a:t>
            </a:r>
            <a:r>
              <a:rPr lang="it-IT" sz="1600">
                <a:solidFill>
                  <a:schemeClr val="lt1"/>
                </a:solidFill>
                <a:latin typeface="Tahoma"/>
                <a:ea typeface="Tahoma"/>
                <a:cs typeface="Tahoma"/>
                <a:sym typeface="Tahoma"/>
              </a:rPr>
              <a:t>COSTITUZIONE DI UN FONDO FARMACI INNOVATIVI PER LE MALATTIE RARE; NOTE AIFA PER FARMACI IN FASCIA C PER LE PERSONE AFFETTE DA MR   </a:t>
            </a:r>
            <a:r>
              <a:rPr lang="it-IT" sz="1600" b="1" i="1">
                <a:solidFill>
                  <a:srgbClr val="FF0000"/>
                </a:solidFill>
                <a:latin typeface="Tahoma"/>
                <a:ea typeface="Tahoma"/>
                <a:cs typeface="Tahoma"/>
                <a:sym typeface="Tahoma"/>
              </a:rPr>
              <a:t>AIFA </a:t>
            </a:r>
            <a:endParaRPr sz="1600" b="1" i="1">
              <a:solidFill>
                <a:srgbClr val="FF0000"/>
              </a:solidFill>
              <a:latin typeface="Tahoma"/>
              <a:ea typeface="Tahoma"/>
              <a:cs typeface="Tahoma"/>
              <a:sym typeface="Tahoma"/>
            </a:endParaRPr>
          </a:p>
          <a:p>
            <a:pPr marL="0" marR="0" lvl="0" indent="0" algn="just" rtl="0">
              <a:spcBef>
                <a:spcPts val="1200"/>
              </a:spcBef>
              <a:spcAft>
                <a:spcPts val="0"/>
              </a:spcAft>
              <a:buNone/>
            </a:pPr>
            <a:endParaRPr sz="1800">
              <a:solidFill>
                <a:schemeClr val="lt1"/>
              </a:solidFill>
              <a:latin typeface="Times New Roman"/>
              <a:ea typeface="Times New Roman"/>
              <a:cs typeface="Times New Roman"/>
              <a:sym typeface="Times New Roman"/>
            </a:endParaRPr>
          </a:p>
          <a:p>
            <a:pPr marL="0" marR="0" lvl="0" indent="0" algn="just" rtl="0">
              <a:spcBef>
                <a:spcPts val="1200"/>
              </a:spcBef>
              <a:spcAft>
                <a:spcPts val="0"/>
              </a:spcAft>
              <a:buNone/>
            </a:pPr>
            <a:endParaRPr sz="1800">
              <a:solidFill>
                <a:schemeClr val="lt1"/>
              </a:solidFill>
              <a:latin typeface="Times New Roman"/>
              <a:ea typeface="Times New Roman"/>
              <a:cs typeface="Times New Roman"/>
              <a:sym typeface="Times New Roman"/>
            </a:endParaRPr>
          </a:p>
          <a:p>
            <a:pPr marL="342900" marR="0" lvl="0" indent="-228600" algn="just" rtl="0">
              <a:spcBef>
                <a:spcPts val="1200"/>
              </a:spcBef>
              <a:spcAft>
                <a:spcPts val="0"/>
              </a:spcAft>
              <a:buClr>
                <a:schemeClr val="lt1"/>
              </a:buClr>
              <a:buSzPts val="1800"/>
              <a:buFont typeface="Century Schoolbook"/>
              <a:buNone/>
            </a:pP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2"/>
          <p:cNvSpPr txBox="1">
            <a:spLocks noGrp="1"/>
          </p:cNvSpPr>
          <p:nvPr>
            <p:ph type="subTitle" idx="1"/>
          </p:nvPr>
        </p:nvSpPr>
        <p:spPr>
          <a:xfrm>
            <a:off x="642573" y="4402431"/>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4800"/>
              <a:buNone/>
            </a:pPr>
            <a:r>
              <a:rPr lang="it-IT" sz="4800" b="1">
                <a:solidFill>
                  <a:srgbClr val="FFFF00"/>
                </a:solidFill>
              </a:rPr>
              <a:t>«ExpoRare,</a:t>
            </a:r>
            <a:endParaRPr/>
          </a:p>
          <a:p>
            <a:pPr marL="0" lvl="0" indent="0" algn="r" rtl="0">
              <a:lnSpc>
                <a:spcPct val="100000"/>
              </a:lnSpc>
              <a:spcBef>
                <a:spcPts val="0"/>
              </a:spcBef>
              <a:spcAft>
                <a:spcPts val="0"/>
              </a:spcAft>
              <a:buClr>
                <a:srgbClr val="FFFF00"/>
              </a:buClr>
              <a:buSzPts val="4800"/>
              <a:buNone/>
            </a:pPr>
            <a:r>
              <a:rPr lang="it-IT" sz="4800" b="1">
                <a:solidFill>
                  <a:srgbClr val="FFFF00"/>
                </a:solidFill>
              </a:rPr>
              <a:t>la Carta di Bari per le MR»</a:t>
            </a:r>
            <a:endParaRPr sz="4800" b="1">
              <a:solidFill>
                <a:schemeClr val="lt1"/>
              </a:solidFill>
            </a:endParaRPr>
          </a:p>
        </p:txBody>
      </p:sp>
      <p:pic>
        <p:nvPicPr>
          <p:cNvPr id="470" name="Google Shape;470;p52"/>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
        <p:nvSpPr>
          <p:cNvPr id="471" name="Google Shape;471;p52"/>
          <p:cNvSpPr/>
          <p:nvPr/>
        </p:nvSpPr>
        <p:spPr>
          <a:xfrm>
            <a:off x="5623773" y="-141669"/>
            <a:ext cx="6568200" cy="8771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800">
                <a:solidFill>
                  <a:schemeClr val="lt1"/>
                </a:solidFill>
                <a:latin typeface="Tahoma"/>
                <a:ea typeface="Tahoma"/>
                <a:cs typeface="Tahoma"/>
                <a:sym typeface="Tahoma"/>
              </a:rPr>
              <a:t> </a:t>
            </a:r>
            <a:endParaRPr sz="1800">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it-IT" sz="1600">
                <a:solidFill>
                  <a:schemeClr val="lt1"/>
                </a:solidFill>
                <a:latin typeface="Tahoma"/>
                <a:ea typeface="Tahoma"/>
                <a:cs typeface="Tahoma"/>
                <a:sym typeface="Tahoma"/>
              </a:rPr>
              <a:t>6)</a:t>
            </a:r>
            <a:r>
              <a:rPr lang="it-IT" sz="1600" b="1">
                <a:solidFill>
                  <a:schemeClr val="lt1"/>
                </a:solidFill>
                <a:latin typeface="Corbel"/>
                <a:ea typeface="Corbel"/>
                <a:cs typeface="Corbel"/>
                <a:sym typeface="Corbel"/>
              </a:rPr>
              <a:t> </a:t>
            </a:r>
            <a:r>
              <a:rPr lang="it-IT" sz="1600">
                <a:solidFill>
                  <a:schemeClr val="lt1"/>
                </a:solidFill>
                <a:latin typeface="Tahoma"/>
                <a:ea typeface="Tahoma"/>
                <a:cs typeface="Tahoma"/>
                <a:sym typeface="Tahoma"/>
              </a:rPr>
              <a:t>INSERIMENTO NEGLI OBIETTIVI assegnati ai DIRETTORI GENERALI delle AZIENDE SANITARIE LOCALI, delle Aziende OSPEDALIERE UNIVERSITARIE, degli ospedali IRCCS ed Ospedali ecclesiastici della Rete MR di ASPETTI RELATIVI ALL’OTTIMIZZAZIONE DEI PERCORSI TRASVERSALI PER LE MALATTIE RARE/COMPLESSE CON DEFINIZIONE DI INDICATORI MISURABILI; IMPLEMENTAZIONE DI AGENDE DEDICATE PER LE PRESTAZIONI RELATIVE ALLE MALATTIE RARE  </a:t>
            </a:r>
            <a:r>
              <a:rPr lang="it-IT" sz="1600" b="1" i="1">
                <a:solidFill>
                  <a:srgbClr val="FF0000"/>
                </a:solidFill>
                <a:latin typeface="Tahoma"/>
                <a:ea typeface="Tahoma"/>
                <a:cs typeface="Tahoma"/>
                <a:sym typeface="Tahoma"/>
              </a:rPr>
              <a:t>agende e percorsi di cura attivati, audit civico</a:t>
            </a:r>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7) ORGANIZZAZIONE TERRITORIALE CHE, PARTENDO DAI MODELLI ATTUATIVI ATTUALI, AGEVOLI IL COLLEGAMENTO TRA CENTRI DI CURA  </a:t>
            </a:r>
            <a:r>
              <a:rPr lang="it-IT" sz="1600" b="1" i="1">
                <a:solidFill>
                  <a:srgbClr val="FF0000"/>
                </a:solidFill>
                <a:latin typeface="Tahoma"/>
                <a:ea typeface="Tahoma"/>
                <a:cs typeface="Tahoma"/>
                <a:sym typeface="Tahoma"/>
              </a:rPr>
              <a:t>Nr. di malati rari ad alta complessità assistenziale per cui la ASL ha stabilito un PAI (numeratore)/numero di malati rari ad alta complessità assistenziale (denominatore)</a:t>
            </a:r>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8) DEFINIZIONE DELLA QUALITÀ DEI SERVIZI EROGATI E QUALITÀ DEI SINGOLI CENTRI MR  </a:t>
            </a:r>
            <a:r>
              <a:rPr lang="it-IT" sz="1600" b="1" i="1">
                <a:solidFill>
                  <a:srgbClr val="FF0000"/>
                </a:solidFill>
                <a:latin typeface="Tahoma"/>
                <a:ea typeface="Tahoma"/>
                <a:cs typeface="Tahoma"/>
                <a:sym typeface="Tahoma"/>
              </a:rPr>
              <a:t>attraverso i dati 2° modulo SIMaRRP</a:t>
            </a:r>
            <a:endParaRPr sz="1600" b="1" i="1">
              <a:solidFill>
                <a:srgbClr val="FF0000"/>
              </a:solidFill>
              <a:latin typeface="Tahoma"/>
              <a:ea typeface="Tahoma"/>
              <a:cs typeface="Tahoma"/>
              <a:sym typeface="Tahoma"/>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9) SPECIFICAZIONE di </a:t>
            </a:r>
            <a:r>
              <a:rPr lang="it-IT" sz="1600" b="1" i="1">
                <a:solidFill>
                  <a:srgbClr val="FF0000"/>
                </a:solidFill>
                <a:latin typeface="Tahoma"/>
                <a:ea typeface="Tahoma"/>
                <a:cs typeface="Tahoma"/>
                <a:sym typeface="Tahoma"/>
              </a:rPr>
              <a:t>PRESTAZIONI di ASSISTENZA DOMICILIARE</a:t>
            </a:r>
            <a:r>
              <a:rPr lang="it-IT" sz="1600">
                <a:solidFill>
                  <a:schemeClr val="lt1"/>
                </a:solidFill>
                <a:latin typeface="Tahoma"/>
                <a:ea typeface="Tahoma"/>
                <a:cs typeface="Tahoma"/>
                <a:sym typeface="Tahoma"/>
              </a:rPr>
              <a:t> e di PRESTAZIONI che consentano CONTINUITÀ ASSISTENZIALE OSPEDALE-TERRITORIO E VICEVERSA PER LE DISABILITÁ COMPLESSE INCLUDENDO LA CATEGORIA DEI MR. </a:t>
            </a:r>
            <a:r>
              <a:rPr lang="it-IT" sz="1600" b="1" i="1">
                <a:solidFill>
                  <a:srgbClr val="FF0000"/>
                </a:solidFill>
                <a:latin typeface="Tahoma"/>
                <a:ea typeface="Tahoma"/>
                <a:cs typeface="Tahoma"/>
                <a:sym typeface="Tahoma"/>
              </a:rPr>
              <a:t>INCREMENTO DELLE RISORSE</a:t>
            </a:r>
            <a:endParaRPr/>
          </a:p>
          <a:p>
            <a:pPr marL="0" marR="0" lvl="0" indent="0" algn="just" rtl="0">
              <a:spcBef>
                <a:spcPts val="1200"/>
              </a:spcBef>
              <a:spcAft>
                <a:spcPts val="0"/>
              </a:spcAft>
              <a:buNone/>
            </a:pPr>
            <a:r>
              <a:rPr lang="it-IT" sz="1600">
                <a:solidFill>
                  <a:schemeClr val="lt1"/>
                </a:solidFill>
                <a:latin typeface="Tahoma"/>
                <a:ea typeface="Tahoma"/>
                <a:cs typeface="Tahoma"/>
                <a:sym typeface="Tahoma"/>
              </a:rPr>
              <a:t>10) INCLUSIONE SCOLASTICA E PRO­GETTI D’ISTRUZIONE DOMICILIARE CON COIN­VOLGIMENTO DI TUTTI I GRADI DELLA SCUOLA  </a:t>
            </a:r>
            <a:r>
              <a:rPr lang="it-IT" sz="1600" b="1" i="1">
                <a:solidFill>
                  <a:srgbClr val="FF0000"/>
                </a:solidFill>
                <a:latin typeface="Tahoma"/>
                <a:ea typeface="Tahoma"/>
                <a:cs typeface="Tahoma"/>
                <a:sym typeface="Tahoma"/>
              </a:rPr>
              <a:t>applicazione Linee Guida Scuola in Ospedale giugno 2019 </a:t>
            </a:r>
            <a:endParaRPr sz="1600" b="1" i="1">
              <a:solidFill>
                <a:srgbClr val="FF0000"/>
              </a:solidFill>
              <a:latin typeface="Tahoma"/>
              <a:ea typeface="Tahoma"/>
              <a:cs typeface="Tahoma"/>
              <a:sym typeface="Tahoma"/>
            </a:endParaRPr>
          </a:p>
          <a:p>
            <a:pPr marL="0" marR="0" lvl="0" indent="0" algn="just" rtl="0">
              <a:spcBef>
                <a:spcPts val="1200"/>
              </a:spcBef>
              <a:spcAft>
                <a:spcPts val="0"/>
              </a:spcAft>
              <a:buNone/>
            </a:pPr>
            <a:endParaRPr sz="1600">
              <a:solidFill>
                <a:schemeClr val="lt1"/>
              </a:solidFill>
              <a:latin typeface="Tahoma"/>
              <a:ea typeface="Tahoma"/>
              <a:cs typeface="Tahoma"/>
              <a:sym typeface="Tahoma"/>
            </a:endParaRPr>
          </a:p>
          <a:p>
            <a:pPr marL="0" marR="0" lvl="0" indent="0" algn="just" rtl="0">
              <a:spcBef>
                <a:spcPts val="1200"/>
              </a:spcBef>
              <a:spcAft>
                <a:spcPts val="0"/>
              </a:spcAft>
              <a:buNone/>
            </a:pPr>
            <a:endParaRPr sz="1600">
              <a:solidFill>
                <a:schemeClr val="lt1"/>
              </a:solidFill>
              <a:latin typeface="Tahoma"/>
              <a:ea typeface="Tahoma"/>
              <a:cs typeface="Tahoma"/>
              <a:sym typeface="Tahoma"/>
            </a:endParaRPr>
          </a:p>
          <a:p>
            <a:pPr marL="0" marR="0" lvl="0" indent="0" algn="just" rtl="0">
              <a:spcBef>
                <a:spcPts val="1200"/>
              </a:spcBef>
              <a:spcAft>
                <a:spcPts val="0"/>
              </a:spcAft>
              <a:buNone/>
            </a:pPr>
            <a:endParaRPr sz="1600">
              <a:solidFill>
                <a:schemeClr val="lt1"/>
              </a:solidFill>
              <a:latin typeface="Tahoma"/>
              <a:ea typeface="Tahoma"/>
              <a:cs typeface="Tahoma"/>
              <a:sym typeface="Tahoma"/>
            </a:endParaRPr>
          </a:p>
          <a:p>
            <a:pPr marL="0" marR="0" lvl="0" indent="0" algn="just" rtl="0">
              <a:spcBef>
                <a:spcPts val="1200"/>
              </a:spcBef>
              <a:spcAft>
                <a:spcPts val="0"/>
              </a:spcAft>
              <a:buNone/>
            </a:pPr>
            <a:endParaRPr sz="1600">
              <a:solidFill>
                <a:schemeClr val="lt1"/>
              </a:solidFill>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3"/>
          <p:cNvSpPr txBox="1">
            <a:spLocks noGrp="1"/>
          </p:cNvSpPr>
          <p:nvPr>
            <p:ph type="ctrTitle"/>
          </p:nvPr>
        </p:nvSpPr>
        <p:spPr>
          <a:xfrm>
            <a:off x="5953718" y="1546639"/>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2520"/>
              <a:buFont typeface="Century Schoolbook"/>
              <a:buNone/>
            </a:pPr>
            <a:r>
              <a:rPr lang="it-IT" sz="2520"/>
              <a:t>Il 3 dicembre 2019 il Presidente Emiliano ha inviato ai Ministeri Salute e MIUR, ai Governatori delle Regioni del Sud il documento ExpoRare</a:t>
            </a:r>
            <a:br>
              <a:rPr lang="it-IT" sz="2520"/>
            </a:br>
            <a:br>
              <a:rPr lang="it-IT" sz="2520"/>
            </a:br>
            <a:r>
              <a:rPr lang="it-IT" sz="2520"/>
              <a:t>Il Consiglio Regionale Puglia ha bandito 5 Borse di ricerca per malattie rare per un totale di 560.000 euro</a:t>
            </a:r>
            <a:br>
              <a:rPr lang="it-IT" sz="2520"/>
            </a:br>
            <a:br>
              <a:rPr lang="it-IT" sz="2520"/>
            </a:br>
            <a:r>
              <a:rPr lang="it-IT" sz="2520"/>
              <a:t>L’AReSS ha stipulato intesa con ASL Ta e Comune di Grottaglie per la formazione di Operatori Socio Sanitari, Infermieri e Medici e Pediatri di famiglia di assistiti con MR in ADI (Assistenza Domiciliare Integrata)</a:t>
            </a:r>
            <a:endParaRPr sz="2520">
              <a:solidFill>
                <a:srgbClr val="FFFF00"/>
              </a:solidFill>
            </a:endParaRPr>
          </a:p>
        </p:txBody>
      </p:sp>
      <p:sp>
        <p:nvSpPr>
          <p:cNvPr id="477" name="Google Shape;477;p53"/>
          <p:cNvSpPr txBox="1">
            <a:spLocks noGrp="1"/>
          </p:cNvSpPr>
          <p:nvPr>
            <p:ph type="subTitle" idx="1"/>
          </p:nvPr>
        </p:nvSpPr>
        <p:spPr>
          <a:xfrm>
            <a:off x="655452" y="4144855"/>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6600"/>
              <a:buNone/>
            </a:pPr>
            <a:r>
              <a:rPr lang="it-IT" sz="6600" b="1">
                <a:solidFill>
                  <a:srgbClr val="FFFF00"/>
                </a:solidFill>
              </a:rPr>
              <a:t>«ExpoRare»</a:t>
            </a:r>
            <a:endParaRPr sz="6600" b="1">
              <a:solidFill>
                <a:schemeClr val="lt1"/>
              </a:solidFill>
            </a:endParaRPr>
          </a:p>
        </p:txBody>
      </p:sp>
      <p:pic>
        <p:nvPicPr>
          <p:cNvPr id="478" name="Google Shape;478;p53"/>
          <p:cNvPicPr preferRelativeResize="0">
            <a:picLocks noGrp="1"/>
          </p:cNvPicPr>
          <p:nvPr>
            <p:ph type="pic" idx="2"/>
          </p:nvPr>
        </p:nvPicPr>
        <p:blipFill rotWithShape="1">
          <a:blip r:embed="rId3">
            <a:alphaModFix/>
          </a:blip>
          <a:srcRect/>
          <a:stretch/>
        </p:blipFill>
        <p:spPr>
          <a:xfrm>
            <a:off x="2743615" y="1367500"/>
            <a:ext cx="2397900" cy="2397900"/>
          </a:xfrm>
          <a:prstGeom prst="ellipse">
            <a:avLst/>
          </a:prstGeom>
          <a:solidFill>
            <a:schemeClr val="dk1"/>
          </a:solidFill>
          <a:ln>
            <a:noFill/>
          </a:ln>
        </p:spPr>
      </p:pic>
      <p:pic>
        <p:nvPicPr>
          <p:cNvPr id="479" name="Google Shape;479;p53"/>
          <p:cNvPicPr preferRelativeResize="0"/>
          <p:nvPr/>
        </p:nvPicPr>
        <p:blipFill rotWithShape="1">
          <a:blip r:embed="rId4">
            <a:alphaModFix/>
          </a:blip>
          <a:srcRect/>
          <a:stretch/>
        </p:blipFill>
        <p:spPr>
          <a:xfrm rot="-414223">
            <a:off x="323746" y="663309"/>
            <a:ext cx="3010717" cy="498750"/>
          </a:xfrm>
          <a:prstGeom prst="rect">
            <a:avLst/>
          </a:prstGeom>
          <a:noFill/>
          <a:ln>
            <a:noFill/>
          </a:ln>
        </p:spPr>
      </p:pic>
      <p:pic>
        <p:nvPicPr>
          <p:cNvPr id="480" name="Google Shape;480;p53"/>
          <p:cNvPicPr preferRelativeResize="0"/>
          <p:nvPr/>
        </p:nvPicPr>
        <p:blipFill rotWithShape="1">
          <a:blip r:embed="rId5">
            <a:alphaModFix/>
          </a:blip>
          <a:srcRect/>
          <a:stretch/>
        </p:blipFill>
        <p:spPr>
          <a:xfrm>
            <a:off x="259507" y="4260765"/>
            <a:ext cx="2759825" cy="436406"/>
          </a:xfrm>
          <a:prstGeom prst="rect">
            <a:avLst/>
          </a:prstGeom>
          <a:noFill/>
          <a:ln>
            <a:noFill/>
          </a:ln>
        </p:spPr>
      </p:pic>
      <p:pic>
        <p:nvPicPr>
          <p:cNvPr id="481" name="Google Shape;481;p53"/>
          <p:cNvPicPr preferRelativeResize="0"/>
          <p:nvPr/>
        </p:nvPicPr>
        <p:blipFill rotWithShape="1">
          <a:blip r:embed="rId6">
            <a:alphaModFix/>
          </a:blip>
          <a:srcRect/>
          <a:stretch/>
        </p:blipFill>
        <p:spPr>
          <a:xfrm>
            <a:off x="1829105" y="1324906"/>
            <a:ext cx="3712253" cy="276734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4"/>
          <p:cNvSpPr txBox="1">
            <a:spLocks noGrp="1"/>
          </p:cNvSpPr>
          <p:nvPr>
            <p:ph type="ctrTitle"/>
          </p:nvPr>
        </p:nvSpPr>
        <p:spPr>
          <a:xfrm>
            <a:off x="5747656" y="1833541"/>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Grazie!</a:t>
            </a:r>
            <a:endParaRPr>
              <a:solidFill>
                <a:srgbClr val="FFFF00"/>
              </a:solidFill>
            </a:endParaRPr>
          </a:p>
        </p:txBody>
      </p:sp>
      <p:sp>
        <p:nvSpPr>
          <p:cNvPr id="487" name="Google Shape;487;p54"/>
          <p:cNvSpPr txBox="1">
            <a:spLocks noGrp="1"/>
          </p:cNvSpPr>
          <p:nvPr>
            <p:ph type="subTitle" idx="1"/>
          </p:nvPr>
        </p:nvSpPr>
        <p:spPr>
          <a:xfrm>
            <a:off x="655452" y="4144855"/>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6600"/>
              <a:buNone/>
            </a:pPr>
            <a:r>
              <a:rPr lang="it-IT" sz="6600" b="1">
                <a:solidFill>
                  <a:srgbClr val="FFFF00"/>
                </a:solidFill>
              </a:rPr>
              <a:t>«ExpoRare»</a:t>
            </a:r>
            <a:endParaRPr sz="6600" b="1">
              <a:solidFill>
                <a:schemeClr val="lt1"/>
              </a:solidFill>
            </a:endParaRPr>
          </a:p>
        </p:txBody>
      </p:sp>
      <p:pic>
        <p:nvPicPr>
          <p:cNvPr id="488" name="Google Shape;488;p54"/>
          <p:cNvPicPr preferRelativeResize="0">
            <a:picLocks noGrp="1"/>
          </p:cNvPicPr>
          <p:nvPr>
            <p:ph type="pic" idx="2"/>
          </p:nvPr>
        </p:nvPicPr>
        <p:blipFill rotWithShape="1">
          <a:blip r:embed="rId3">
            <a:alphaModFix/>
          </a:blip>
          <a:srcRect/>
          <a:stretch/>
        </p:blipFill>
        <p:spPr>
          <a:xfrm>
            <a:off x="2743615" y="1367500"/>
            <a:ext cx="2397900" cy="2397900"/>
          </a:xfrm>
          <a:prstGeom prst="ellipse">
            <a:avLst/>
          </a:prstGeom>
          <a:solidFill>
            <a:schemeClr val="dk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ctrTitle"/>
          </p:nvPr>
        </p:nvSpPr>
        <p:spPr>
          <a:xfrm>
            <a:off x="8643668" y="1554762"/>
            <a:ext cx="33792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2880"/>
              <a:buFont typeface="Century Schoolbook"/>
              <a:buNone/>
            </a:pPr>
            <a:r>
              <a:rPr lang="it-IT" sz="2880" i="0"/>
              <a:t>19,41% </a:t>
            </a:r>
            <a:br>
              <a:rPr lang="it-IT" sz="2880" i="0"/>
            </a:br>
            <a:r>
              <a:rPr lang="it-IT" sz="2880" i="0"/>
              <a:t>minori di 18 anni sul totale della popolazione italiana affetti da MR al 31.12.2018</a:t>
            </a:r>
            <a:br>
              <a:rPr lang="it-IT" sz="2880" i="0"/>
            </a:br>
            <a:br>
              <a:rPr lang="it-IT" sz="2880" i="0"/>
            </a:br>
            <a:r>
              <a:rPr lang="it-IT" sz="2790"/>
              <a:t>(Copertura calcolata intorno al 75%)</a:t>
            </a:r>
            <a:endParaRPr sz="2880">
              <a:solidFill>
                <a:srgbClr val="FFFF00"/>
              </a:solidFill>
            </a:endParaRPr>
          </a:p>
        </p:txBody>
      </p:sp>
      <p:pic>
        <p:nvPicPr>
          <p:cNvPr id="330" name="Google Shape;330;p34"/>
          <p:cNvPicPr preferRelativeResize="0"/>
          <p:nvPr/>
        </p:nvPicPr>
        <p:blipFill rotWithShape="1">
          <a:blip r:embed="rId3">
            <a:alphaModFix/>
          </a:blip>
          <a:srcRect/>
          <a:stretch/>
        </p:blipFill>
        <p:spPr>
          <a:xfrm>
            <a:off x="219190" y="203915"/>
            <a:ext cx="8424477" cy="6460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5"/>
          <p:cNvSpPr txBox="1">
            <a:spLocks noGrp="1"/>
          </p:cNvSpPr>
          <p:nvPr>
            <p:ph type="ctrTitle"/>
          </p:nvPr>
        </p:nvSpPr>
        <p:spPr>
          <a:xfrm>
            <a:off x="6490953" y="5811230"/>
            <a:ext cx="5333700" cy="10467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3200"/>
              <a:buFont typeface="Century Schoolbook"/>
              <a:buNone/>
            </a:pPr>
            <a:r>
              <a:rPr lang="it-IT" sz="3200" i="0"/>
              <a:t>II ° Rapporto OSSFOR</a:t>
            </a:r>
            <a:endParaRPr sz="3200">
              <a:solidFill>
                <a:srgbClr val="FFFF00"/>
              </a:solidFill>
            </a:endParaRPr>
          </a:p>
        </p:txBody>
      </p:sp>
      <p:pic>
        <p:nvPicPr>
          <p:cNvPr id="337" name="Google Shape;337;p35"/>
          <p:cNvPicPr preferRelativeResize="0"/>
          <p:nvPr/>
        </p:nvPicPr>
        <p:blipFill rotWithShape="1">
          <a:blip r:embed="rId3">
            <a:alphaModFix/>
          </a:blip>
          <a:srcRect/>
          <a:stretch/>
        </p:blipFill>
        <p:spPr>
          <a:xfrm>
            <a:off x="236901" y="1151874"/>
            <a:ext cx="11793793" cy="46593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a:spLocks noGrp="1"/>
          </p:cNvSpPr>
          <p:nvPr>
            <p:ph type="ctrTitle"/>
          </p:nvPr>
        </p:nvSpPr>
        <p:spPr>
          <a:xfrm>
            <a:off x="8784152" y="988092"/>
            <a:ext cx="33792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3200"/>
              <a:buFont typeface="Century Schoolbook"/>
              <a:buNone/>
            </a:pPr>
            <a:r>
              <a:rPr lang="it-IT" sz="3200" i="0"/>
              <a:t>19,41% </a:t>
            </a:r>
            <a:br>
              <a:rPr lang="it-IT" sz="3200" i="0"/>
            </a:br>
            <a:r>
              <a:rPr lang="it-IT" sz="3200" i="0"/>
              <a:t>minori di 18 anni sul totale della popolazione italiana affetti da MR al 31.12.2018</a:t>
            </a:r>
            <a:endParaRPr sz="3200">
              <a:solidFill>
                <a:srgbClr val="FFFF00"/>
              </a:solidFill>
            </a:endParaRPr>
          </a:p>
        </p:txBody>
      </p:sp>
      <p:pic>
        <p:nvPicPr>
          <p:cNvPr id="344" name="Google Shape;344;p36"/>
          <p:cNvPicPr preferRelativeResize="0"/>
          <p:nvPr/>
        </p:nvPicPr>
        <p:blipFill rotWithShape="1">
          <a:blip r:embed="rId3">
            <a:alphaModFix/>
          </a:blip>
          <a:srcRect/>
          <a:stretch/>
        </p:blipFill>
        <p:spPr>
          <a:xfrm>
            <a:off x="233181" y="310206"/>
            <a:ext cx="8550970" cy="6263123"/>
          </a:xfrm>
          <a:prstGeom prst="rect">
            <a:avLst/>
          </a:prstGeom>
          <a:noFill/>
          <a:ln>
            <a:noFill/>
          </a:ln>
        </p:spPr>
      </p:pic>
      <p:sp>
        <p:nvSpPr>
          <p:cNvPr id="345" name="Google Shape;345;p36"/>
          <p:cNvSpPr/>
          <p:nvPr/>
        </p:nvSpPr>
        <p:spPr>
          <a:xfrm rot="7162674">
            <a:off x="7668921" y="1540417"/>
            <a:ext cx="278861" cy="1466568"/>
          </a:xfrm>
          <a:prstGeom prst="downArrow">
            <a:avLst>
              <a:gd name="adj1" fmla="val 50000"/>
              <a:gd name="adj2" fmla="val 50000"/>
            </a:avLst>
          </a:prstGeom>
          <a:solidFill>
            <a:srgbClr val="FFFF00"/>
          </a:solidFill>
          <a:ln w="12700" cap="flat" cmpd="sng">
            <a:solidFill>
              <a:srgbClr val="3073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46" name="Google Shape;346;p36"/>
          <p:cNvSpPr/>
          <p:nvPr/>
        </p:nvSpPr>
        <p:spPr>
          <a:xfrm rot="7162674">
            <a:off x="6096037" y="4618612"/>
            <a:ext cx="278861" cy="1466568"/>
          </a:xfrm>
          <a:prstGeom prst="downArrow">
            <a:avLst>
              <a:gd name="adj1" fmla="val 50000"/>
              <a:gd name="adj2" fmla="val 50000"/>
            </a:avLst>
          </a:prstGeom>
          <a:solidFill>
            <a:srgbClr val="FFFF00"/>
          </a:solidFill>
          <a:ln w="12700" cap="flat" cmpd="sng">
            <a:solidFill>
              <a:srgbClr val="3073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47" name="Google Shape;347;p36"/>
          <p:cNvSpPr/>
          <p:nvPr/>
        </p:nvSpPr>
        <p:spPr>
          <a:xfrm rot="7162674">
            <a:off x="6593495" y="3656319"/>
            <a:ext cx="278861" cy="1466568"/>
          </a:xfrm>
          <a:prstGeom prst="downArrow">
            <a:avLst>
              <a:gd name="adj1" fmla="val 50000"/>
              <a:gd name="adj2" fmla="val 50000"/>
            </a:avLst>
          </a:prstGeom>
          <a:solidFill>
            <a:srgbClr val="FFFF00"/>
          </a:solidFill>
          <a:ln w="12700" cap="flat" cmpd="sng">
            <a:solidFill>
              <a:srgbClr val="3073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ctrTitle"/>
          </p:nvPr>
        </p:nvSpPr>
        <p:spPr>
          <a:xfrm>
            <a:off x="6144469" y="1264197"/>
            <a:ext cx="33792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3200"/>
              <a:buFont typeface="Century Schoolbook"/>
              <a:buNone/>
            </a:pPr>
            <a:r>
              <a:rPr lang="it-IT" sz="3200" b="1" i="0">
                <a:solidFill>
                  <a:srgbClr val="FF0000"/>
                </a:solidFill>
              </a:rPr>
              <a:t>L’85% sono affetti da Malattie Rare spesso inguaribili</a:t>
            </a:r>
            <a:br>
              <a:rPr lang="it-IT" sz="3200" b="1" i="0">
                <a:solidFill>
                  <a:srgbClr val="FF0000"/>
                </a:solidFill>
              </a:rPr>
            </a:br>
            <a:br>
              <a:rPr lang="it-IT" sz="3200" i="0">
                <a:solidFill>
                  <a:srgbClr val="FFFF00"/>
                </a:solidFill>
              </a:rPr>
            </a:br>
            <a:r>
              <a:rPr lang="it-IT" sz="2800">
                <a:solidFill>
                  <a:srgbClr val="FFFF00"/>
                </a:solidFill>
              </a:rPr>
              <a:t>Franca Benini, Nazionale FIMP 2019, Paestum</a:t>
            </a:r>
            <a:endParaRPr sz="2800">
              <a:solidFill>
                <a:srgbClr val="FFFF00"/>
              </a:solidFill>
            </a:endParaRPr>
          </a:p>
        </p:txBody>
      </p:sp>
      <p:sp>
        <p:nvSpPr>
          <p:cNvPr id="354" name="Google Shape;354;p37"/>
          <p:cNvSpPr txBox="1">
            <a:spLocks noGrp="1"/>
          </p:cNvSpPr>
          <p:nvPr>
            <p:ph type="subTitle" idx="1"/>
          </p:nvPr>
        </p:nvSpPr>
        <p:spPr>
          <a:xfrm>
            <a:off x="667666" y="3651696"/>
            <a:ext cx="4633800" cy="18816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2"/>
              </a:buClr>
              <a:buSzPts val="2300"/>
              <a:buNone/>
            </a:pPr>
            <a:endParaRPr i="0"/>
          </a:p>
          <a:p>
            <a:pPr marL="0" lvl="0" indent="0" algn="r" rtl="0">
              <a:lnSpc>
                <a:spcPct val="100000"/>
              </a:lnSpc>
              <a:spcBef>
                <a:spcPts val="0"/>
              </a:spcBef>
              <a:spcAft>
                <a:spcPts val="0"/>
              </a:spcAft>
              <a:buClr>
                <a:srgbClr val="FFFF00"/>
              </a:buClr>
              <a:buSzPts val="5400"/>
              <a:buNone/>
            </a:pPr>
            <a:r>
              <a:rPr lang="it-IT" sz="5400" b="1" i="0">
                <a:solidFill>
                  <a:srgbClr val="FFFF00"/>
                </a:solidFill>
              </a:rPr>
              <a:t>In Italia circa 30.000 bambini soffrono di dolore</a:t>
            </a:r>
            <a:endParaRPr/>
          </a:p>
        </p:txBody>
      </p:sp>
      <p:pic>
        <p:nvPicPr>
          <p:cNvPr id="355" name="Google Shape;355;p37"/>
          <p:cNvPicPr preferRelativeResize="0"/>
          <p:nvPr/>
        </p:nvPicPr>
        <p:blipFill rotWithShape="1">
          <a:blip r:embed="rId3">
            <a:alphaModFix/>
          </a:blip>
          <a:srcRect/>
          <a:stretch/>
        </p:blipFill>
        <p:spPr>
          <a:xfrm>
            <a:off x="9802701" y="3812146"/>
            <a:ext cx="2017957" cy="26906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txBox="1">
            <a:spLocks noGrp="1"/>
          </p:cNvSpPr>
          <p:nvPr>
            <p:ph type="subTitle" idx="1"/>
          </p:nvPr>
        </p:nvSpPr>
        <p:spPr>
          <a:xfrm>
            <a:off x="667666" y="4151085"/>
            <a:ext cx="46338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lt2"/>
              </a:buClr>
              <a:buSzPts val="2300"/>
              <a:buNone/>
            </a:pPr>
            <a:endParaRPr/>
          </a:p>
        </p:txBody>
      </p:sp>
      <p:sp>
        <p:nvSpPr>
          <p:cNvPr id="362" name="Google Shape;362;p38"/>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endParaRPr/>
          </a:p>
        </p:txBody>
      </p:sp>
      <p:pic>
        <p:nvPicPr>
          <p:cNvPr id="363" name="Google Shape;363;p38"/>
          <p:cNvPicPr preferRelativeResize="0"/>
          <p:nvPr/>
        </p:nvPicPr>
        <p:blipFill rotWithShape="1">
          <a:blip r:embed="rId3">
            <a:alphaModFix/>
          </a:blip>
          <a:srcRect/>
          <a:stretch/>
        </p:blipFill>
        <p:spPr>
          <a:xfrm>
            <a:off x="124496" y="1264197"/>
            <a:ext cx="12067505" cy="47289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9"/>
          <p:cNvSpPr txBox="1">
            <a:spLocks noGrp="1"/>
          </p:cNvSpPr>
          <p:nvPr>
            <p:ph type="ctrTitle"/>
          </p:nvPr>
        </p:nvSpPr>
        <p:spPr>
          <a:xfrm>
            <a:off x="6144469" y="1264197"/>
            <a:ext cx="33792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0000"/>
              </a:buClr>
              <a:buSzPts val="3200"/>
              <a:buFont typeface="Century Schoolbook"/>
              <a:buNone/>
            </a:pPr>
            <a:r>
              <a:rPr lang="it-IT" sz="3200" b="1" i="0">
                <a:solidFill>
                  <a:srgbClr val="FF0000"/>
                </a:solidFill>
              </a:rPr>
              <a:t>L’85% sono affetti da Malattie Rare spesso inguaribili</a:t>
            </a:r>
            <a:br>
              <a:rPr lang="it-IT" sz="3200" b="1" i="0">
                <a:solidFill>
                  <a:srgbClr val="FF0000"/>
                </a:solidFill>
              </a:rPr>
            </a:br>
            <a:br>
              <a:rPr lang="it-IT" sz="3200" i="0">
                <a:solidFill>
                  <a:srgbClr val="FFFF00"/>
                </a:solidFill>
              </a:rPr>
            </a:br>
            <a:r>
              <a:rPr lang="it-IT" sz="2800">
                <a:solidFill>
                  <a:srgbClr val="FFFF00"/>
                </a:solidFill>
              </a:rPr>
              <a:t>Franca Benini, Nazionale FIMP 2019, Paestum</a:t>
            </a:r>
            <a:endParaRPr sz="2800">
              <a:solidFill>
                <a:srgbClr val="FFFF00"/>
              </a:solidFill>
            </a:endParaRPr>
          </a:p>
        </p:txBody>
      </p:sp>
      <p:pic>
        <p:nvPicPr>
          <p:cNvPr id="370" name="Google Shape;370;p39"/>
          <p:cNvPicPr preferRelativeResize="0"/>
          <p:nvPr/>
        </p:nvPicPr>
        <p:blipFill rotWithShape="1">
          <a:blip r:embed="rId3">
            <a:alphaModFix/>
          </a:blip>
          <a:srcRect/>
          <a:stretch/>
        </p:blipFill>
        <p:spPr>
          <a:xfrm>
            <a:off x="9802701" y="3812146"/>
            <a:ext cx="2017957" cy="2690610"/>
          </a:xfrm>
          <a:prstGeom prst="rect">
            <a:avLst/>
          </a:prstGeom>
          <a:noFill/>
          <a:ln>
            <a:noFill/>
          </a:ln>
        </p:spPr>
      </p:pic>
      <p:sp>
        <p:nvSpPr>
          <p:cNvPr id="371" name="Google Shape;371;p39"/>
          <p:cNvSpPr/>
          <p:nvPr/>
        </p:nvSpPr>
        <p:spPr>
          <a:xfrm>
            <a:off x="388526" y="476518"/>
            <a:ext cx="4737300" cy="6001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3200" b="1" i="0" u="none" strike="noStrike" cap="none">
                <a:solidFill>
                  <a:srgbClr val="FFFF00"/>
                </a:solidFill>
                <a:latin typeface="Corbel"/>
                <a:ea typeface="Corbel"/>
                <a:cs typeface="Corbel"/>
                <a:sym typeface="Corbel"/>
              </a:rPr>
              <a:t>Le MR sono </a:t>
            </a:r>
            <a:r>
              <a:rPr lang="it-IT" sz="3200" b="1" i="0" u="none" strike="noStrike" cap="none">
                <a:solidFill>
                  <a:srgbClr val="FF0000"/>
                </a:solidFill>
                <a:latin typeface="Corbel"/>
                <a:ea typeface="Corbel"/>
                <a:cs typeface="Corbel"/>
                <a:sym typeface="Corbel"/>
              </a:rPr>
              <a:t>causa dei 2/3 della mortalità infantile e di metà di quella al di sotto dei 18 anni</a:t>
            </a:r>
            <a:r>
              <a:rPr lang="it-IT" sz="3200" b="1" i="0" u="none" strike="noStrike" cap="none">
                <a:solidFill>
                  <a:srgbClr val="FFFF00"/>
                </a:solidFill>
                <a:latin typeface="Corbel"/>
                <a:ea typeface="Corbel"/>
                <a:cs typeface="Corbel"/>
                <a:sym typeface="Corbel"/>
              </a:rPr>
              <a:t>, e in termini di anni di vita perduti sono al terzo posto (4,6%) dopo l’infarto del miocardio (8,6%) e gli incidenti stradali (5,7%), e prima delle malattie infettive (1,2%).</a:t>
            </a:r>
            <a:endParaRPr sz="3200" b="1" i="0" u="none" strike="noStrike" cap="none">
              <a:solidFill>
                <a:srgbClr val="FFFF00"/>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0"/>
          <p:cNvSpPr txBox="1">
            <a:spLocks noGrp="1"/>
          </p:cNvSpPr>
          <p:nvPr>
            <p:ph type="ctrTitle"/>
          </p:nvPr>
        </p:nvSpPr>
        <p:spPr>
          <a:xfrm>
            <a:off x="5747656" y="1264197"/>
            <a:ext cx="5670600" cy="42690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lt2"/>
              </a:buClr>
              <a:buSzPts val="6000"/>
              <a:buFont typeface="Century Schoolbook"/>
              <a:buNone/>
            </a:pPr>
            <a:r>
              <a:rPr lang="it-IT"/>
              <a:t>Punti di Forza del Paese Italia</a:t>
            </a:r>
            <a:endParaRPr/>
          </a:p>
        </p:txBody>
      </p:sp>
      <p:sp>
        <p:nvSpPr>
          <p:cNvPr id="377" name="Google Shape;377;p40"/>
          <p:cNvSpPr txBox="1">
            <a:spLocks noGrp="1"/>
          </p:cNvSpPr>
          <p:nvPr>
            <p:ph type="subTitle" idx="1"/>
          </p:nvPr>
        </p:nvSpPr>
        <p:spPr>
          <a:xfrm>
            <a:off x="0" y="4279875"/>
            <a:ext cx="5301600" cy="159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FFF00"/>
              </a:buClr>
              <a:buSzPts val="3200"/>
              <a:buNone/>
            </a:pPr>
            <a:r>
              <a:rPr lang="it-IT" sz="3200" b="1" u="sng">
                <a:solidFill>
                  <a:srgbClr val="FFFF00"/>
                </a:solidFill>
              </a:rPr>
              <a:t>Qualità</a:t>
            </a:r>
            <a:r>
              <a:rPr lang="it-IT" sz="3200" b="1">
                <a:solidFill>
                  <a:srgbClr val="FFFF00"/>
                </a:solidFill>
              </a:rPr>
              <a:t> e </a:t>
            </a:r>
            <a:r>
              <a:rPr lang="it-IT" sz="3200" b="1" u="sng">
                <a:solidFill>
                  <a:srgbClr val="FFFF00"/>
                </a:solidFill>
              </a:rPr>
              <a:t>copertura</a:t>
            </a:r>
            <a:r>
              <a:rPr lang="it-IT" sz="3200" b="1">
                <a:solidFill>
                  <a:srgbClr val="FFFF00"/>
                </a:solidFill>
              </a:rPr>
              <a:t> dei sistemi di rilevazione possibili solo grazie ad un </a:t>
            </a:r>
            <a:r>
              <a:rPr lang="it-IT" sz="3200" b="1" u="sng">
                <a:solidFill>
                  <a:srgbClr val="FFFF00"/>
                </a:solidFill>
              </a:rPr>
              <a:t>Sistema Sanitario Universalistico</a:t>
            </a:r>
            <a:endParaRPr sz="3200" b="1" i="0" u="sng">
              <a:solidFill>
                <a:srgbClr val="FFFF00"/>
              </a:solidFill>
            </a:endParaRPr>
          </a:p>
        </p:txBody>
      </p:sp>
      <p:pic>
        <p:nvPicPr>
          <p:cNvPr id="378" name="Google Shape;378;p40"/>
          <p:cNvPicPr preferRelativeResize="0">
            <a:picLocks noGrp="1"/>
          </p:cNvPicPr>
          <p:nvPr>
            <p:ph type="pic" idx="2"/>
          </p:nvPr>
        </p:nvPicPr>
        <p:blipFill rotWithShape="1">
          <a:blip r:embed="rId3">
            <a:alphaModFix/>
          </a:blip>
          <a:srcRect t="4237" b="4228"/>
          <a:stretch/>
        </p:blipFill>
        <p:spPr>
          <a:xfrm>
            <a:off x="2743615" y="1367500"/>
            <a:ext cx="2397900" cy="2397900"/>
          </a:xfrm>
          <a:prstGeom prst="ellipse">
            <a:avLst/>
          </a:prstGeom>
          <a:solidFill>
            <a:schemeClr val="dk1"/>
          </a:solidFill>
          <a:ln>
            <a:noFill/>
          </a:ln>
        </p:spPr>
      </p:pic>
    </p:spTree>
  </p:cSld>
  <p:clrMapOvr>
    <a:masterClrMapping/>
  </p:clrMapOvr>
</p:sld>
</file>

<file path=ppt/theme/theme1.xml><?xml version="1.0" encoding="utf-8"?>
<a:theme xmlns:a="http://schemas.openxmlformats.org/drawingml/2006/main" name="Titoli">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ma di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oli">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106</Paragraphs>
  <Slides>23</Slides>
  <Notes>23</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23</vt:i4>
      </vt:variant>
    </vt:vector>
  </HeadingPairs>
  <TitlesOfParts>
    <vt:vector size="32" baseType="lpstr">
      <vt:lpstr>Arial</vt:lpstr>
      <vt:lpstr>Calibri</vt:lpstr>
      <vt:lpstr>Century Schoolbook</vt:lpstr>
      <vt:lpstr>Corbel</vt:lpstr>
      <vt:lpstr>Tahoma</vt:lpstr>
      <vt:lpstr>Times New Roman</vt:lpstr>
      <vt:lpstr>Titoli</vt:lpstr>
      <vt:lpstr>Office Theme</vt:lpstr>
      <vt:lpstr>Titoli</vt:lpstr>
      <vt:lpstr>ExpoRare </vt:lpstr>
      <vt:lpstr>«Monitorare» V° Rapporto annuale 2019</vt:lpstr>
      <vt:lpstr>19,41%  minori di 18 anni sul totale della popolazione italiana affetti da MR al 31.12.2018  (Copertura calcolata intorno al 75%)</vt:lpstr>
      <vt:lpstr>II ° Rapporto OSSFOR</vt:lpstr>
      <vt:lpstr>19,41%  minori di 18 anni sul totale della popolazione italiana affetti da MR al 31.12.2018</vt:lpstr>
      <vt:lpstr>L’85% sono affetti da Malattie Rare spesso inguaribili  Franca Benini, Nazionale FIMP 2019, Paestum</vt:lpstr>
      <vt:lpstr>Presentazione standard di PowerPoint</vt:lpstr>
      <vt:lpstr>L’85% sono affetti da Malattie Rare spesso inguaribili  Franca Benini, Nazionale FIMP 2019, Paestum</vt:lpstr>
      <vt:lpstr>Punti di Forza del Paese Italia</vt:lpstr>
      <vt:lpstr>Punti di Forza del Paese Italia</vt:lpstr>
      <vt:lpstr>Punti di Forza del Paese Italia</vt:lpstr>
      <vt:lpstr>Punti di Forza del Paese Italia</vt:lpstr>
      <vt:lpstr>Punti di Forza del Paese Italia</vt:lpstr>
      <vt:lpstr>Punti di Forza del Registro Nazionale MR</vt:lpstr>
      <vt:lpstr>Punti di Forza del Paese Italia</vt:lpstr>
      <vt:lpstr>Il ruolo delle Regioni?</vt:lpstr>
      <vt:lpstr>Criticità</vt:lpstr>
      <vt:lpstr>Futuro possibile  </vt:lpstr>
      <vt:lpstr>Che ruolo ha l'organizzazione regionale e territoriale  del Sistema Sanitario pubblico? ed i pediatri di famiglia? e della Scuola Pubblica?</vt:lpstr>
      <vt:lpstr>Presentazione standard di PowerPoint</vt:lpstr>
      <vt:lpstr>Presentazione standard di PowerPoint</vt:lpstr>
      <vt:lpstr>Il 3 dicembre 2019 il Presidente Emiliano ha inviato ai Ministeri Salute e MIUR, ai Governatori delle Regioni del Sud il documento ExpoRare  Il Consiglio Regionale Puglia ha bandito 5 Borse di ricerca per malattie rare per un totale di 560.000 euro  L’AReSS ha stipulato intesa con ASL Ta e Comune di Grottaglie per la formazione di Operatori Socio Sanitari, Infermieri e Medici e Pediatri di famiglia di assistiti con MR in ADI (Assistenza Domiciliare Integrata)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ExpoRare </dc:title>
  <dc:creator>Tiziana Tribuzio</dc:creator>
  <cp:lastModifiedBy>Tiziana Tribuzio</cp:lastModifiedBy>
  <cp:revision>1</cp:revision>
  <dcterms:modified xsi:type="dcterms:W3CDTF">2020-02-25T16:13:20Z</dcterms:modified>
</cp:coreProperties>
</file>