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868B"/>
    <a:srgbClr val="F0D8EB"/>
    <a:srgbClr val="F8E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FCE4-2321-4232-9259-47DB0B7A44B3}" type="datetimeFigureOut">
              <a:rPr lang="it-IT" smtClean="0"/>
              <a:t>25/06/2021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2ED7-566F-4BE8-8F49-7FA1BF3AE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FCE4-2321-4232-9259-47DB0B7A44B3}" type="datetimeFigureOut">
              <a:rPr lang="it-IT" smtClean="0"/>
              <a:t>25/06/2021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2ED7-566F-4BE8-8F49-7FA1BF3AE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17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FCE4-2321-4232-9259-47DB0B7A44B3}" type="datetimeFigureOut">
              <a:rPr lang="it-IT" smtClean="0"/>
              <a:t>25/06/2021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2ED7-566F-4BE8-8F49-7FA1BF3AE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61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FCE4-2321-4232-9259-47DB0B7A44B3}" type="datetimeFigureOut">
              <a:rPr lang="it-IT" smtClean="0"/>
              <a:t>25/06/2021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2ED7-566F-4BE8-8F49-7FA1BF3AE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46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FCE4-2321-4232-9259-47DB0B7A44B3}" type="datetimeFigureOut">
              <a:rPr lang="it-IT" smtClean="0"/>
              <a:t>25/06/2021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2ED7-566F-4BE8-8F49-7FA1BF3AE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29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FCE4-2321-4232-9259-47DB0B7A44B3}" type="datetimeFigureOut">
              <a:rPr lang="it-IT" smtClean="0"/>
              <a:t>25/06/2021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2ED7-566F-4BE8-8F49-7FA1BF3AE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63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FCE4-2321-4232-9259-47DB0B7A44B3}" type="datetimeFigureOut">
              <a:rPr lang="it-IT" smtClean="0"/>
              <a:t>25/06/2021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2ED7-566F-4BE8-8F49-7FA1BF3AE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5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FCE4-2321-4232-9259-47DB0B7A44B3}" type="datetimeFigureOut">
              <a:rPr lang="it-IT" smtClean="0"/>
              <a:t>25/06/2021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2ED7-566F-4BE8-8F49-7FA1BF3AE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17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FCE4-2321-4232-9259-47DB0B7A44B3}" type="datetimeFigureOut">
              <a:rPr lang="it-IT" smtClean="0"/>
              <a:t>25/06/2021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2ED7-566F-4BE8-8F49-7FA1BF3AE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078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FCE4-2321-4232-9259-47DB0B7A44B3}" type="datetimeFigureOut">
              <a:rPr lang="it-IT" smtClean="0"/>
              <a:t>25/06/2021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2ED7-566F-4BE8-8F49-7FA1BF3AE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10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FCE4-2321-4232-9259-47DB0B7A44B3}" type="datetimeFigureOut">
              <a:rPr lang="it-IT" smtClean="0"/>
              <a:t>25/06/2021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2ED7-566F-4BE8-8F49-7FA1BF3AE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090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FCE4-2321-4232-9259-47DB0B7A44B3}" type="datetimeFigureOut">
              <a:rPr lang="it-IT" smtClean="0"/>
              <a:t>25/06/2021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52ED7-566F-4BE8-8F49-7FA1BF3AE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75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34331"/>
              </p:ext>
            </p:extLst>
          </p:nvPr>
        </p:nvGraphicFramePr>
        <p:xfrm>
          <a:off x="2777107" y="1396110"/>
          <a:ext cx="6305797" cy="3551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6858">
                  <a:extLst>
                    <a:ext uri="{9D8B030D-6E8A-4147-A177-3AD203B41FA5}">
                      <a16:colId xmlns:a16="http://schemas.microsoft.com/office/drawing/2014/main" val="1615747540"/>
                    </a:ext>
                  </a:extLst>
                </a:gridCol>
                <a:gridCol w="3638939">
                  <a:extLst>
                    <a:ext uri="{9D8B030D-6E8A-4147-A177-3AD203B41FA5}">
                      <a16:colId xmlns:a16="http://schemas.microsoft.com/office/drawing/2014/main" val="2394052029"/>
                    </a:ext>
                  </a:extLst>
                </a:gridCol>
              </a:tblGrid>
              <a:tr h="61040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Data somministrazione </a:t>
                      </a:r>
                    </a:p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prima dose</a:t>
                      </a:r>
                      <a:endParaRPr lang="it-IT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86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ANTICIPO SECONDA DOSE</a:t>
                      </a:r>
                      <a:endParaRPr lang="it-IT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86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952397"/>
                  </a:ext>
                </a:extLst>
              </a:tr>
              <a:tr h="3372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10 maggio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28 </a:t>
                      </a:r>
                      <a:r>
                        <a:rPr lang="it-IT" sz="1400" b="1" u="none" strike="noStrike" dirty="0" smtClean="0">
                          <a:effectLst/>
                        </a:rPr>
                        <a:t>giugno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801492"/>
                  </a:ext>
                </a:extLst>
              </a:tr>
              <a:tr h="3372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 smtClean="0">
                          <a:effectLst/>
                        </a:rPr>
                        <a:t>11 </a:t>
                      </a:r>
                      <a:r>
                        <a:rPr lang="it-IT" sz="1400" u="none" strike="noStrike" dirty="0" smtClean="0">
                          <a:effectLst/>
                        </a:rPr>
                        <a:t>– </a:t>
                      </a:r>
                      <a:r>
                        <a:rPr lang="it-IT" sz="1400" u="none" strike="noStrike" dirty="0" smtClean="0">
                          <a:effectLst/>
                        </a:rPr>
                        <a:t>12 </a:t>
                      </a:r>
                      <a:r>
                        <a:rPr lang="it-IT" sz="1400" u="none" strike="noStrike" dirty="0" smtClean="0">
                          <a:effectLst/>
                        </a:rPr>
                        <a:t>maggio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29 </a:t>
                      </a:r>
                      <a:r>
                        <a:rPr lang="it-IT" sz="1400" b="1" u="none" strike="noStrike" dirty="0" smtClean="0">
                          <a:effectLst/>
                        </a:rPr>
                        <a:t>giugno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184573"/>
                  </a:ext>
                </a:extLst>
              </a:tr>
              <a:tr h="3372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13 </a:t>
                      </a:r>
                      <a:r>
                        <a:rPr lang="it-IT" sz="1400" u="none" strike="noStrike" dirty="0" smtClean="0">
                          <a:effectLst/>
                        </a:rPr>
                        <a:t>– </a:t>
                      </a:r>
                      <a:r>
                        <a:rPr lang="it-IT" sz="1400" u="none" strike="noStrike" dirty="0" smtClean="0">
                          <a:effectLst/>
                        </a:rPr>
                        <a:t>31 </a:t>
                      </a:r>
                      <a:r>
                        <a:rPr lang="it-IT" sz="1400" u="none" strike="noStrike" dirty="0" smtClean="0">
                          <a:effectLst/>
                        </a:rPr>
                        <a:t>maggio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 smtClean="0">
                          <a:effectLst/>
                        </a:rPr>
                        <a:t>30 </a:t>
                      </a:r>
                      <a:r>
                        <a:rPr lang="it-IT" sz="1400" b="1" u="none" strike="noStrike" dirty="0" smtClean="0">
                          <a:effectLst/>
                        </a:rPr>
                        <a:t>giugno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842700"/>
                  </a:ext>
                </a:extLst>
              </a:tr>
              <a:tr h="1283627">
                <a:tc gridSpan="2">
                  <a:txBody>
                    <a:bodyPr/>
                    <a:lstStyle/>
                    <a:p>
                      <a:pPr algn="ctr" fontAlgn="b"/>
                      <a:endParaRPr lang="it-IT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cognomi con iniziale compresa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lettera A e la lettera D 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sono prenotati in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fascia oraria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</a:t>
                      </a:r>
                      <a:endParaRPr lang="it-IT" sz="16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it-IT" sz="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it-IT" sz="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cognomi con iniziale compresa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 la lettera E e la lettera O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sono prenotati in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fascia oraria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20.30</a:t>
                      </a:r>
                      <a:endParaRPr lang="it-IT" sz="16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it-IT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cognomi con iniziale compresa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lettera P e la lettera Z 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sono prenotati in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fascia oraria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</a:t>
                      </a:r>
                      <a:r>
                        <a:rPr lang="it-IT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22.00</a:t>
                      </a:r>
                      <a:endParaRPr lang="it-IT" sz="16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it-IT" sz="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A86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41268"/>
                  </a:ext>
                </a:extLst>
              </a:tr>
            </a:tbl>
          </a:graphicData>
        </a:graphic>
      </p:graphicFrame>
      <p:sp>
        <p:nvSpPr>
          <p:cNvPr id="6" name="Freccia a destra 5"/>
          <p:cNvSpPr/>
          <p:nvPr/>
        </p:nvSpPr>
        <p:spPr>
          <a:xfrm>
            <a:off x="5201368" y="2107440"/>
            <a:ext cx="998376" cy="167951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CA86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5201368" y="2455783"/>
            <a:ext cx="998376" cy="167951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CA86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5201368" y="2787667"/>
            <a:ext cx="998376" cy="167951"/>
          </a:xfrm>
          <a:prstGeom prst="rightArrow">
            <a:avLst/>
          </a:prstGeom>
          <a:solidFill>
            <a:schemeClr val="bg1"/>
          </a:solidFill>
          <a:ln w="19050">
            <a:solidFill>
              <a:srgbClr val="CA86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7439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desiante</dc:creator>
  <cp:lastModifiedBy>desiante</cp:lastModifiedBy>
  <cp:revision>26</cp:revision>
  <dcterms:created xsi:type="dcterms:W3CDTF">2021-05-26T13:32:57Z</dcterms:created>
  <dcterms:modified xsi:type="dcterms:W3CDTF">2021-06-25T13:45:25Z</dcterms:modified>
</cp:coreProperties>
</file>