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0" r:id="rId2"/>
  </p:sldIdLst>
  <p:sldSz cx="9906000" cy="6858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Stile scuro 1 - Color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ile scuro 1 - Color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768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8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C6AA4-1B16-4F1A-BF41-BDD5F3EB00F3}" type="datetimeFigureOut">
              <a:rPr lang="it-IT" smtClean="0"/>
              <a:t>27/06/2018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C9D62-3AF2-4CF8-98AF-9AE8594B3F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4323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F60-0D0B-4610-8639-AD18B59DE04E}" type="datetimeFigureOut">
              <a:rPr lang="it-IT" smtClean="0"/>
              <a:t>27/06/2018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9343-BC4F-4B7B-A67B-FAD0850FE4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4304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F60-0D0B-4610-8639-AD18B59DE04E}" type="datetimeFigureOut">
              <a:rPr lang="it-IT" smtClean="0"/>
              <a:t>27/06/2018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9343-BC4F-4B7B-A67B-FAD0850FE4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398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F60-0D0B-4610-8639-AD18B59DE04E}" type="datetimeFigureOut">
              <a:rPr lang="it-IT" smtClean="0"/>
              <a:t>27/06/2018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9343-BC4F-4B7B-A67B-FAD0850FE4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2325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F60-0D0B-4610-8639-AD18B59DE04E}" type="datetimeFigureOut">
              <a:rPr lang="it-IT" smtClean="0"/>
              <a:t>27/06/2018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9343-BC4F-4B7B-A67B-FAD0850FE4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65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F60-0D0B-4610-8639-AD18B59DE04E}" type="datetimeFigureOut">
              <a:rPr lang="it-IT" smtClean="0"/>
              <a:t>27/06/2018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9343-BC4F-4B7B-A67B-FAD0850FE4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165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F60-0D0B-4610-8639-AD18B59DE04E}" type="datetimeFigureOut">
              <a:rPr lang="it-IT" smtClean="0"/>
              <a:t>27/06/2018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9343-BC4F-4B7B-A67B-FAD0850FE4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662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F60-0D0B-4610-8639-AD18B59DE04E}" type="datetimeFigureOut">
              <a:rPr lang="it-IT" smtClean="0"/>
              <a:t>27/06/2018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9343-BC4F-4B7B-A67B-FAD0850FE4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1333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F60-0D0B-4610-8639-AD18B59DE04E}" type="datetimeFigureOut">
              <a:rPr lang="it-IT" smtClean="0"/>
              <a:t>27/06/2018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9343-BC4F-4B7B-A67B-FAD0850FE4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7511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F60-0D0B-4610-8639-AD18B59DE04E}" type="datetimeFigureOut">
              <a:rPr lang="it-IT" smtClean="0"/>
              <a:t>27/06/2018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9343-BC4F-4B7B-A67B-FAD0850FE4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1142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F60-0D0B-4610-8639-AD18B59DE04E}" type="datetimeFigureOut">
              <a:rPr lang="it-IT" smtClean="0"/>
              <a:t>27/06/2018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9343-BC4F-4B7B-A67B-FAD0850FE4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1200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F60-0D0B-4610-8639-AD18B59DE04E}" type="datetimeFigureOut">
              <a:rPr lang="it-IT" smtClean="0"/>
              <a:t>27/06/2018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9343-BC4F-4B7B-A67B-FAD0850FE4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72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44F60-0D0B-4610-8639-AD18B59DE04E}" type="datetimeFigureOut">
              <a:rPr lang="it-IT" smtClean="0"/>
              <a:t>27/06/2018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A9343-BC4F-4B7B-A67B-FAD0850FE4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2523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1"/>
          <p:cNvGrpSpPr>
            <a:grpSpLocks noChangeAspect="1"/>
          </p:cNvGrpSpPr>
          <p:nvPr/>
        </p:nvGrpSpPr>
        <p:grpSpPr bwMode="auto">
          <a:xfrm>
            <a:off x="1167970" y="542261"/>
            <a:ext cx="4149353" cy="5881452"/>
            <a:chOff x="657225" y="658813"/>
            <a:chExt cx="3803650" cy="5391150"/>
          </a:xfrm>
        </p:grpSpPr>
        <p:pic>
          <p:nvPicPr>
            <p:cNvPr id="9" name="Picture 2" descr="C:\Users\Utente\Desktop\WORKSHOP del 12\Catalogo_2017-18_f (1)-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225" y="658813"/>
              <a:ext cx="2951163" cy="5389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ttangolo 9"/>
            <p:cNvSpPr/>
            <p:nvPr/>
          </p:nvSpPr>
          <p:spPr>
            <a:xfrm>
              <a:off x="660160" y="660281"/>
              <a:ext cx="3800715" cy="5389682"/>
            </a:xfrm>
            <a:prstGeom prst="rect">
              <a:avLst/>
            </a:prstGeom>
            <a:noFill/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 sz="1346"/>
            </a:p>
          </p:txBody>
        </p:sp>
      </p:grpSp>
    </p:spTree>
    <p:extLst>
      <p:ext uri="{BB962C8B-B14F-4D97-AF65-F5344CB8AC3E}">
        <p14:creationId xmlns:p14="http://schemas.microsoft.com/office/powerpoint/2010/main" val="41726822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767</TotalTime>
  <Words>0</Words>
  <Application>Microsoft Office PowerPoint</Application>
  <PresentationFormat>A4 (21x29,7 cm)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MARIATERESA VINCI</dc:creator>
  <cp:lastModifiedBy>Dipartimento di Prevenzione - Sede Centrale</cp:lastModifiedBy>
  <cp:revision>86</cp:revision>
  <dcterms:created xsi:type="dcterms:W3CDTF">2017-11-10T14:20:00Z</dcterms:created>
  <dcterms:modified xsi:type="dcterms:W3CDTF">2018-06-27T06:58:03Z</dcterms:modified>
</cp:coreProperties>
</file>