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6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800" b="1" dirty="0" smtClean="0">
                <a:solidFill>
                  <a:srgbClr val="0070C0"/>
                </a:solidFill>
              </a:rPr>
              <a:t>BREAST UNIT : 1 anno dopo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Foggia 8 marzo 2017 ore 15,30</a:t>
            </a:r>
          </a:p>
          <a:p>
            <a:pPr algn="ctr">
              <a:buNone/>
            </a:pPr>
            <a:r>
              <a:rPr lang="it-IT" sz="2000" dirty="0" smtClean="0">
                <a:solidFill>
                  <a:srgbClr val="C00000"/>
                </a:solidFill>
              </a:rPr>
              <a:t>Biblioteca dell’Anatomia </a:t>
            </a:r>
            <a:r>
              <a:rPr lang="it-IT" sz="2000" dirty="0" err="1" smtClean="0">
                <a:solidFill>
                  <a:srgbClr val="C00000"/>
                </a:solidFill>
              </a:rPr>
              <a:t>Pat</a:t>
            </a:r>
            <a:r>
              <a:rPr lang="it-IT" sz="2000" dirty="0" smtClean="0">
                <a:solidFill>
                  <a:srgbClr val="C00000"/>
                </a:solidFill>
              </a:rPr>
              <a:t>. – “ Ospedali Riuniti” di Foggia – V.le L. </a:t>
            </a:r>
            <a:r>
              <a:rPr lang="it-IT" sz="2000" dirty="0" err="1" smtClean="0">
                <a:solidFill>
                  <a:srgbClr val="C00000"/>
                </a:solidFill>
              </a:rPr>
              <a:t>Pinto</a:t>
            </a:r>
            <a:endParaRPr lang="it-IT" sz="2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24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127" b="47126"/>
          <a:stretch>
            <a:fillRect/>
          </a:stretch>
        </p:blipFill>
        <p:spPr bwMode="auto">
          <a:xfrm>
            <a:off x="1691680" y="188640"/>
            <a:ext cx="576064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ettangolo 4"/>
          <p:cNvSpPr/>
          <p:nvPr/>
        </p:nvSpPr>
        <p:spPr>
          <a:xfrm>
            <a:off x="1403648" y="5085184"/>
            <a:ext cx="64807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La </a:t>
            </a:r>
            <a:r>
              <a:rPr lang="it-IT" sz="2400" dirty="0" err="1" smtClean="0"/>
              <a:t>Breast</a:t>
            </a:r>
            <a:r>
              <a:rPr lang="it-IT" sz="2400" dirty="0" smtClean="0"/>
              <a:t> </a:t>
            </a:r>
            <a:r>
              <a:rPr lang="it-IT" sz="2400" dirty="0" err="1" smtClean="0"/>
              <a:t>Unit</a:t>
            </a:r>
            <a:r>
              <a:rPr lang="it-IT" sz="2400" dirty="0" smtClean="0"/>
              <a:t> incontra le donne e le associazioni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5733256"/>
            <a:ext cx="8064896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i="1" dirty="0" err="1" smtClean="0"/>
              <a:t>A.N.D.O.S</a:t>
            </a:r>
            <a:r>
              <a:rPr lang="it-IT" sz="1400" i="1" dirty="0" err="1" smtClean="0"/>
              <a:t>.</a:t>
            </a:r>
            <a:r>
              <a:rPr lang="it-IT" sz="1400" i="1" dirty="0" smtClean="0"/>
              <a:t> </a:t>
            </a:r>
            <a:r>
              <a:rPr lang="it-IT" sz="1400" i="1" dirty="0" smtClean="0"/>
              <a:t>Comitato di Foggia,</a:t>
            </a:r>
            <a:r>
              <a:rPr lang="it-IT" sz="1400" i="1" dirty="0" smtClean="0"/>
              <a:t> </a:t>
            </a:r>
            <a:r>
              <a:rPr lang="it-IT" sz="1400" i="1" dirty="0" smtClean="0"/>
              <a:t>in collaborazione con la C.R.I. , in occasione dell’ 8 marzo, organizza a Foggia c/o l’isola pedonale di piazza Giordano  un presidio – tenda </a:t>
            </a:r>
            <a:r>
              <a:rPr lang="it-IT" sz="1400" i="1" dirty="0" smtClean="0"/>
              <a:t>ove</a:t>
            </a:r>
            <a:r>
              <a:rPr lang="it-IT" sz="1400" i="1" dirty="0" smtClean="0"/>
              <a:t> </a:t>
            </a:r>
            <a:r>
              <a:rPr lang="it-IT" sz="1400" i="1" dirty="0" smtClean="0"/>
              <a:t>s</a:t>
            </a:r>
            <a:r>
              <a:rPr lang="it-IT" sz="1400" i="1" dirty="0" smtClean="0"/>
              <a:t>aranno presenti  i </a:t>
            </a:r>
            <a:r>
              <a:rPr lang="it-IT" sz="1400" i="1" dirty="0" smtClean="0"/>
              <a:t>Medici </a:t>
            </a:r>
            <a:r>
              <a:rPr lang="it-IT" sz="1400" i="1" dirty="0" smtClean="0"/>
              <a:t>e il </a:t>
            </a:r>
            <a:r>
              <a:rPr lang="it-IT" sz="1400" i="1" dirty="0" smtClean="0"/>
              <a:t>Personale della </a:t>
            </a:r>
            <a:r>
              <a:rPr lang="it-IT" sz="1400" i="1" dirty="0" err="1" smtClean="0"/>
              <a:t>Breast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Unit</a:t>
            </a:r>
            <a:r>
              <a:rPr lang="it-IT" sz="1400" i="1" smtClean="0"/>
              <a:t> </a:t>
            </a:r>
            <a:r>
              <a:rPr lang="it-IT" sz="1400" i="1" smtClean="0"/>
              <a:t>degli </a:t>
            </a:r>
            <a:r>
              <a:rPr lang="it-IT" sz="1400" i="1" dirty="0" smtClean="0"/>
              <a:t>OO.RR. </a:t>
            </a:r>
            <a:r>
              <a:rPr lang="it-IT" sz="1400" i="1" dirty="0" smtClean="0"/>
              <a:t>d</a:t>
            </a:r>
            <a:r>
              <a:rPr lang="it-IT" sz="1400" i="1" dirty="0" smtClean="0"/>
              <a:t>i Foggia per informazioni e visite senologiche</a:t>
            </a:r>
            <a:endParaRPr lang="it-IT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91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Francesco Vitulli</dc:creator>
  <cp:lastModifiedBy>fvitulli</cp:lastModifiedBy>
  <cp:revision>31</cp:revision>
  <dcterms:created xsi:type="dcterms:W3CDTF">2017-02-03T10:12:55Z</dcterms:created>
  <dcterms:modified xsi:type="dcterms:W3CDTF">2017-02-21T08:47:36Z</dcterms:modified>
</cp:coreProperties>
</file>