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79766-FE42-4F08-9E80-97847E68EAC2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DEE3E-C4D4-4A64-A5A3-DE66581013A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4F3D2-30CD-4ECD-8F83-F9C45EE53FDC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B6482-7260-4DAD-9A68-B877D4DA7E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020C-66AF-450B-94F1-FDE22EEFB660}" type="datetimeFigureOut">
              <a:rPr lang="it-IT" smtClean="0"/>
              <a:pPr/>
              <a:t>12/07/2017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6EDC-B1A7-48E8-A62E-87295FD632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hromatic-DNA-Helix-Fractal-No-Background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42984" y="2285984"/>
            <a:ext cx="4734296" cy="6858016"/>
          </a:xfrm>
          <a:prstGeom prst="rect">
            <a:avLst/>
          </a:prstGeom>
        </p:spPr>
      </p:pic>
      <p:pic>
        <p:nvPicPr>
          <p:cNvPr id="5" name="Immagine 12" descr="C:\Users\USER\Desktop\BIOBANCA 2017\layout_set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52" y="214282"/>
            <a:ext cx="18679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13" descr="C:\Users\USER\Desktop\BIOBANCA 2017\logo-carta-int new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16" y="142844"/>
            <a:ext cx="2357454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14" descr="C:\Users\USER\Desktop\BIOBANCA 2017\logo-Biobop-new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64" y="142844"/>
            <a:ext cx="10941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500042" y="1500166"/>
            <a:ext cx="57150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00B050"/>
                </a:solidFill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Aharoni" pitchFamily="2" charset="-79"/>
                <a:ea typeface="Calibri" pitchFamily="34" charset="0"/>
                <a:cs typeface="Aharoni" pitchFamily="2" charset="-79"/>
              </a:rPr>
              <a:t>Inaugurazione Biobanca Istituzionale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00B050"/>
                </a:solidFill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Aharoni" pitchFamily="2" charset="-79"/>
                <a:ea typeface="Calibri" pitchFamily="34" charset="0"/>
                <a:cs typeface="Aharoni" pitchFamily="2" charset="-79"/>
              </a:rPr>
              <a:t>Istituto Tumori “Giovanni Paolo II”-IRCCS</a:t>
            </a:r>
            <a:endParaRPr lang="it-IT" dirty="0" smtClean="0">
              <a:solidFill>
                <a:srgbClr val="00B050"/>
              </a:solidFill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Bari 14 Luglio 2017 Sala conferenze</a:t>
            </a:r>
          </a:p>
        </p:txBody>
      </p:sp>
      <p:sp>
        <p:nvSpPr>
          <p:cNvPr id="4" name="Sottotitolo 2"/>
          <p:cNvSpPr txBox="1">
            <a:spLocks noGrp="1"/>
          </p:cNvSpPr>
          <p:nvPr>
            <p:ph idx="1"/>
          </p:nvPr>
        </p:nvSpPr>
        <p:spPr>
          <a:xfrm>
            <a:off x="0" y="2571704"/>
            <a:ext cx="7000900" cy="65722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10.00-10.30</a:t>
            </a:r>
            <a:r>
              <a:rPr kumimoji="0" lang="it-IT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    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Saluto apertura lavori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t-IT" sz="14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	            </a:t>
            </a: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Dr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A.V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.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Delvino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, Direttore  Generale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Ist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Tumori Bari			D</a:t>
            </a:r>
            <a:r>
              <a:rPr lang="it-IT" sz="1200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r G. 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Ranieri, Dir.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Scient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ifico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f.f.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Istituto Tumori Bari 	            		Prof R. Sacco, Pres. Sc.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Special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Chir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Gen.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Univ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. Catanzaro 		Prof. A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Uricchio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, Magnifico Rettore Università di Bari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10.30-10.45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    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Introduzione/presentazione della </a:t>
            </a:r>
            <a:r>
              <a:rPr kumimoji="0" lang="it-IT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Biobanca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              </a:t>
            </a:r>
          </a:p>
          <a:p>
            <a:pPr marL="1257300" lvl="2" indent="-342900">
              <a:buNone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A. Paradiso (Bari), G. Salomone  (Bari)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10.45-11.45</a:t>
            </a:r>
            <a:r>
              <a:rPr lang="it-IT" sz="14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    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La </a:t>
            </a:r>
            <a:r>
              <a:rPr kumimoji="0" lang="it-IT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Biobanca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nella Realtà Territoriale </a:t>
            </a:r>
            <a:r>
              <a:rPr kumimoji="0" lang="it-IT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t-IT" sz="1400" b="1" baseline="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		</a:t>
            </a:r>
            <a:r>
              <a:rPr lang="it-IT" sz="1400" b="1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           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Moderatori. 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A.V.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Delvino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(Bari)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-G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Ruscitti</a:t>
            </a:r>
            <a:r>
              <a:rPr lang="it-IT" sz="1200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(Bari)</a:t>
            </a:r>
            <a:endParaRPr kumimoji="0" lang="it-IT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La Regione Puglia		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G.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Ruscitti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(Bari)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Biobanca e Centro Regionale Trapianti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						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T. </a:t>
            </a:r>
            <a:r>
              <a:rPr kumimoji="0" lang="it-IT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Gesualdo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 (Bari)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I common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services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: l’esempio della </a:t>
            </a:r>
          </a:p>
          <a:p>
            <a:pPr marL="342900" lvl="0">
              <a:buNone/>
              <a:defRPr/>
            </a:pP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		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Biobanca Oncologica  Pugliese</a:t>
            </a:r>
            <a:r>
              <a:rPr lang="it-IT" sz="1200" baseline="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</a:t>
            </a: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V. Fazio  (S.G. Rotondo)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marL="342900" lvl="0">
              <a:buNone/>
              <a:defRPr/>
            </a:pPr>
            <a:r>
              <a:rPr lang="it-IT" sz="1200" baseline="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		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Il punto di vista dei pazienti</a:t>
            </a: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F. Diomede (Bari)</a:t>
            </a:r>
          </a:p>
          <a:p>
            <a:pPr marL="342900" lvl="0">
              <a:buNone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 </a:t>
            </a:r>
          </a:p>
          <a:p>
            <a:pPr marL="342900" lvl="0" indent="-342900">
              <a:spcBef>
                <a:spcPct val="20000"/>
              </a:spcBef>
              <a:buNone/>
              <a:defRPr/>
            </a:pPr>
            <a:r>
              <a:rPr kumimoji="0" lang="it-IT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11.45-12.30</a:t>
            </a:r>
            <a:r>
              <a:rPr lang="it-IT" sz="1400" b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     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La </a:t>
            </a:r>
            <a:r>
              <a:rPr kumimoji="0" lang="it-IT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Biobanca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 nella realtà nazionale/internazionale</a:t>
            </a:r>
            <a:r>
              <a:rPr lang="it-IT" sz="1400" b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it-IT" sz="14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None/>
              <a:defRPr/>
            </a:pP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	</a:t>
            </a:r>
            <a:r>
              <a:rPr lang="it-IT" sz="1200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              Moderatori.  </a:t>
            </a:r>
            <a:r>
              <a:rPr lang="it-IT" sz="1200" i="1" dirty="0" err="1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ML</a:t>
            </a:r>
            <a:r>
              <a:rPr lang="it-IT" sz="1200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it-IT" sz="1200" i="1" dirty="0" err="1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Lavitrano</a:t>
            </a:r>
            <a:r>
              <a:rPr lang="it-IT" sz="1200" i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(Milano)- A. Paradiso (Bari)</a:t>
            </a: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</a:t>
            </a:r>
          </a:p>
          <a:p>
            <a:pPr marL="342900" lvl="0" indent="-342900">
              <a:spcBef>
                <a:spcPct val="20000"/>
              </a:spcBef>
              <a:buNone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BBMRI.It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:attualità e prospettive 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M.L.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Lavitrano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(Milano)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Biobanking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e OECI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accreditation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Program</a:t>
            </a:r>
            <a:endParaRPr lang="it-IT" sz="1200" dirty="0" smtClean="0"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						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P .De Paoli (Aviano)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		Considerazioni conclusive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	N.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Silvestris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(Bari)</a:t>
            </a:r>
            <a:endParaRPr lang="it-IT" sz="1200" b="0" dirty="0" smtClean="0"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Cerimonia Inaugurale                   		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Don Mario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Persano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 (Bari)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Visita alla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Biobanca</a:t>
            </a:r>
            <a:r>
              <a:rPr lang="it-IT" sz="1200" b="1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                                     </a:t>
            </a:r>
            <a:r>
              <a:rPr lang="it-IT" sz="1200" dirty="0" smtClean="0"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A. Paradiso (Bari) G. Salomone  (Bari)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uLnTx/>
                <a:uFillTx/>
                <a:latin typeface="Arial Black" pitchFamily="34" charset="0"/>
                <a:cs typeface="Times New Roman" pitchFamily="18" charset="0"/>
              </a:rPr>
              <a:t>Cocktail inaugurale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  <a:uLnTx/>
              <a:uFillTx/>
              <a:latin typeface="Arial Black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31</cp:revision>
  <dcterms:created xsi:type="dcterms:W3CDTF">2017-07-11T10:23:58Z</dcterms:created>
  <dcterms:modified xsi:type="dcterms:W3CDTF">2017-07-12T11:26:43Z</dcterms:modified>
</cp:coreProperties>
</file>